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sldIdLst>
    <p:sldId id="256" r:id="rId5"/>
    <p:sldId id="257" r:id="rId6"/>
    <p:sldId id="258" r:id="rId7"/>
    <p:sldId id="259" r:id="rId8"/>
    <p:sldId id="260" r:id="rId9"/>
    <p:sldId id="261" r:id="rId10"/>
    <p:sldId id="262" r:id="rId11"/>
    <p:sldId id="263" r:id="rId12"/>
    <p:sldId id="266"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30"/>
    <p:restoredTop sz="94580"/>
  </p:normalViewPr>
  <p:slideViewPr>
    <p:cSldViewPr snapToGrid="0" snapToObjects="1">
      <p:cViewPr varScale="1">
        <p:scale>
          <a:sx n="112" d="100"/>
          <a:sy n="112" d="100"/>
        </p:scale>
        <p:origin x="200"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903776" y="4602084"/>
            <a:ext cx="4026360" cy="1646302"/>
          </a:xfrm>
        </p:spPr>
        <p:txBody>
          <a:bodyPr/>
          <a:lstStyle/>
          <a:p>
            <a:r>
              <a:rPr lang="en-US" sz="4400" dirty="0">
                <a:solidFill>
                  <a:schemeClr val="bg2">
                    <a:lumMod val="50000"/>
                  </a:schemeClr>
                </a:solidFill>
              </a:rPr>
              <a:t>Open House</a:t>
            </a:r>
            <a:br>
              <a:rPr lang="en-US" sz="4400" dirty="0">
                <a:solidFill>
                  <a:schemeClr val="bg2">
                    <a:lumMod val="50000"/>
                  </a:schemeClr>
                </a:solidFill>
              </a:rPr>
            </a:br>
            <a:r>
              <a:rPr lang="en-US" sz="44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a:t>
            </a:r>
            <a:r>
              <a:rPr lang="en-US" sz="2400" b="0" i="0" dirty="0">
                <a:solidFill>
                  <a:srgbClr val="201F1E"/>
                </a:solidFill>
                <a:effectLst/>
                <a:latin typeface="Tahoma" panose="020B0604030504040204" pitchFamily="34" charset="0"/>
              </a:rPr>
              <a:t>Please see page 6 of PPSD’s Student/Parent Handbook.</a:t>
            </a:r>
            <a:endParaRPr lang="en-US" sz="2400" dirty="0">
              <a:solidFill>
                <a:schemeClr val="bg2">
                  <a:lumMod val="50000"/>
                </a:schemeClr>
              </a:solidFill>
            </a:endParaRP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454234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To allow for social distancing, we will rotate weekly eating in the cafeteria and your child’s classroom. </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a:bodyPr>
          <a:lstStyle/>
          <a:p>
            <a:r>
              <a:rPr lang="en-US" sz="2400" dirty="0">
                <a:solidFill>
                  <a:schemeClr val="bg2">
                    <a:lumMod val="50000"/>
                  </a:schemeClr>
                </a:solidFill>
              </a:rPr>
              <a:t>Signed papers will come home weekly. Please look over these with your child, sign them, and return them to school the next day. </a:t>
            </a:r>
          </a:p>
          <a:p>
            <a:r>
              <a:rPr lang="en-US" sz="2400" dirty="0">
                <a:solidFill>
                  <a:schemeClr val="bg2">
                    <a:lumMod val="50000"/>
                  </a:schemeClr>
                </a:solidFill>
              </a:rPr>
              <a:t>Planners will come home each day with your child. Please check this daily too as it is one of the main ways your teacher will communicate with you. </a:t>
            </a:r>
          </a:p>
          <a:p>
            <a:r>
              <a:rPr lang="en-US" sz="2400" dirty="0">
                <a:solidFill>
                  <a:schemeClr val="bg2">
                    <a:lumMod val="50000"/>
                  </a:schemeClr>
                </a:solidFill>
              </a:rPr>
              <a:t>Homework – please check the newsletter and planner each day for homework. </a:t>
            </a:r>
          </a:p>
          <a:p>
            <a:r>
              <a:rPr lang="en-US" sz="2400" dirty="0">
                <a:solidFill>
                  <a:schemeClr val="bg2">
                    <a:lumMod val="50000"/>
                  </a:schemeClr>
                </a:solidFill>
              </a:rPr>
              <a:t>Please visit our school, district, and teacher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8E43ED-7BFB-46AD-AFFC-BD5FA3E33EAC}"/>
              </a:ext>
            </a:extLst>
          </p:cNvPr>
          <p:cNvSpPr txBox="1"/>
          <p:nvPr/>
        </p:nvSpPr>
        <p:spPr>
          <a:xfrm>
            <a:off x="678094" y="750013"/>
            <a:ext cx="10507107" cy="1200329"/>
          </a:xfrm>
          <a:prstGeom prst="rect">
            <a:avLst/>
          </a:prstGeom>
          <a:noFill/>
        </p:spPr>
        <p:txBody>
          <a:bodyPr wrap="none" rtlCol="0">
            <a:spAutoFit/>
          </a:bodyPr>
          <a:lstStyle/>
          <a:p>
            <a:r>
              <a:rPr lang="en-US" u="sng" dirty="0"/>
              <a:t>Friendly Reminders</a:t>
            </a:r>
          </a:p>
          <a:p>
            <a:pPr marL="342900" indent="-342900">
              <a:buAutoNum type="arabicPeriod"/>
            </a:pPr>
            <a:r>
              <a:rPr lang="en-US" dirty="0"/>
              <a:t>P.E. is on Monday! Please remember to send your child in tennis shoes!</a:t>
            </a:r>
          </a:p>
          <a:p>
            <a:pPr marL="342900" indent="-342900">
              <a:buAutoNum type="arabicPeriod"/>
            </a:pPr>
            <a:r>
              <a:rPr lang="en-US" dirty="0"/>
              <a:t>Please have your child wear a clean mask to school.</a:t>
            </a:r>
          </a:p>
          <a:p>
            <a:pPr marL="342900" indent="-342900">
              <a:buAutoNum type="arabicPeriod"/>
            </a:pPr>
            <a:r>
              <a:rPr lang="en-US" dirty="0"/>
              <a:t>I will check all homework on Friday, and your child will receive tickets for </a:t>
            </a:r>
            <a:r>
              <a:rPr lang="en-US"/>
              <a:t>completed homework.</a:t>
            </a:r>
            <a:endParaRPr lang="en-US" dirty="0"/>
          </a:p>
        </p:txBody>
      </p:sp>
    </p:spTree>
    <p:extLst>
      <p:ext uri="{BB962C8B-B14F-4D97-AF65-F5344CB8AC3E}">
        <p14:creationId xmlns:p14="http://schemas.microsoft.com/office/powerpoint/2010/main" val="2456014"/>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F3C62CF651074ABA61430D60F33D85" ma:contentTypeVersion="9" ma:contentTypeDescription="Create a new document." ma:contentTypeScope="" ma:versionID="eb85860315ffb83f0f0c7a103b41dc54">
  <xsd:schema xmlns:xsd="http://www.w3.org/2001/XMLSchema" xmlns:xs="http://www.w3.org/2001/XMLSchema" xmlns:p="http://schemas.microsoft.com/office/2006/metadata/properties" xmlns:ns3="95772492-ede4-479f-a9cf-4b12a6003b92" targetNamespace="http://schemas.microsoft.com/office/2006/metadata/properties" ma:root="true" ma:fieldsID="c9a78f4e88e6cb790c3b8ec8923def18" ns3:_="">
    <xsd:import namespace="95772492-ede4-479f-a9cf-4b12a6003b9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772492-ede4-479f-a9cf-4b12a6003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79BDB-AC6B-4D95-B2C4-93389027E18F}">
  <ds:schemaRefs>
    <ds:schemaRef ds:uri="http://schemas.microsoft.com/sharepoint/v3/contenttype/forms"/>
  </ds:schemaRefs>
</ds:datastoreItem>
</file>

<file path=customXml/itemProps2.xml><?xml version="1.0" encoding="utf-8"?>
<ds:datastoreItem xmlns:ds="http://schemas.openxmlformats.org/officeDocument/2006/customXml" ds:itemID="{D4BDB702-885A-4CA1-9DB5-932D64389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772492-ede4-479f-a9cf-4b12a6003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00A5F5-E19F-4DD8-9D0B-699968BC2AAB}">
  <ds:schemaRefs>
    <ds:schemaRef ds:uri="http://purl.org/dc/elements/1.1/"/>
    <ds:schemaRef ds:uri="95772492-ede4-479f-a9cf-4b12a6003b92"/>
    <ds:schemaRef ds:uri="http://schemas.microsoft.com/office/infopath/2007/PartnerControls"/>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{9EDC4E73-A125-554D-8699-849A516C0BE5}tf10001060</Template>
  <TotalTime>118</TotalTime>
  <Words>581</Words>
  <Application>Microsoft Macintosh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Trebuchet MS</vt:lpstr>
      <vt:lpstr>Wingdings 3</vt:lpstr>
      <vt:lpstr>Facet</vt:lpstr>
      <vt:lpstr>Open House 2021 - 2022</vt:lpstr>
      <vt:lpstr>Reminders</vt:lpstr>
      <vt:lpstr>Transportation Text Alerts</vt:lpstr>
      <vt:lpstr>Arrivals/Dismissals</vt:lpstr>
      <vt:lpstr>Lunch Reminders</vt:lpstr>
      <vt:lpstr>Healthy Pirates at School</vt:lpstr>
      <vt:lpstr>Communication</vt:lpstr>
      <vt:lpstr>Google Classroom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Wilson, Heather</cp:lastModifiedBy>
  <cp:revision>3</cp:revision>
  <dcterms:created xsi:type="dcterms:W3CDTF">2021-08-19T16:27:24Z</dcterms:created>
  <dcterms:modified xsi:type="dcterms:W3CDTF">2021-08-24T18:28:21Z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0x0101008CF3C62CF651074ABA61430D60F33D85</vt:lpwstr>
  </property>
</Properties>
</file>