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84" r:id="rId5"/>
    <p:sldId id="288" r:id="rId6"/>
    <p:sldId id="289" r:id="rId7"/>
    <p:sldId id="261" r:id="rId8"/>
    <p:sldId id="264" r:id="rId9"/>
    <p:sldId id="273" r:id="rId10"/>
    <p:sldId id="274" r:id="rId11"/>
    <p:sldId id="276" r:id="rId12"/>
    <p:sldId id="277" r:id="rId13"/>
    <p:sldId id="278" r:id="rId14"/>
    <p:sldId id="285" r:id="rId15"/>
    <p:sldId id="267" r:id="rId16"/>
    <p:sldId id="275" r:id="rId17"/>
    <p:sldId id="266" r:id="rId18"/>
    <p:sldId id="268" r:id="rId19"/>
    <p:sldId id="280" r:id="rId20"/>
    <p:sldId id="282" r:id="rId21"/>
    <p:sldId id="286" r:id="rId22"/>
    <p:sldId id="287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C98"/>
    <a:srgbClr val="F6F5F0"/>
    <a:srgbClr val="ACDDDF"/>
    <a:srgbClr val="000000"/>
    <a:srgbClr val="A4A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50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9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D0763-C5E6-8143-9EC3-643CC76D8E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BDC4-9526-0041-9181-0DA23E7BB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5" y="1121990"/>
            <a:ext cx="8735568" cy="3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Dankita"/>
                <a:cs typeface="Dankita"/>
              </a:rPr>
              <a:t>Thesis Statement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</a:t>
            </a:r>
            <a:r>
              <a:rPr lang="en-US" b="1" u="sng" dirty="0" smtClean="0"/>
              <a:t>POOR</a:t>
            </a:r>
            <a:r>
              <a:rPr lang="en-US" b="1" dirty="0" smtClean="0"/>
              <a:t> thesis statement will…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vague and include vague words</a:t>
            </a:r>
          </a:p>
          <a:p>
            <a:pPr marL="1257300" lvl="2" indent="-400050">
              <a:buFont typeface="Wingdings" charset="2"/>
              <a:buChar char="q"/>
            </a:pPr>
            <a:r>
              <a:rPr lang="en-US" dirty="0" smtClean="0"/>
              <a:t>Words like good, bad, and very are too vague and will weaken your thesis statement.</a:t>
            </a:r>
          </a:p>
          <a:p>
            <a:pPr marL="1714500" lvl="3" indent="-400050">
              <a:buFont typeface="Wingdings" charset="2"/>
              <a:buChar char="q"/>
            </a:pPr>
            <a:r>
              <a:rPr lang="en-US" sz="2400" dirty="0" smtClean="0">
                <a:solidFill>
                  <a:srgbClr val="0000FF"/>
                </a:solidFill>
              </a:rPr>
              <a:t>Instead, choose precise words and strong verbs. 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not include a claim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only restate conventional wisdom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too broad or include generalizations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500" y="211674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Dankita"/>
                <a:cs typeface="Dankita"/>
              </a:rPr>
              <a:t>Thesis Statement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poor thesis statement will…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vague and include vague words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not include a claim</a:t>
            </a:r>
          </a:p>
          <a:p>
            <a:pPr marL="1257300" lvl="2" indent="-400050">
              <a:buFont typeface="Wingdings" charset="2"/>
              <a:buChar char="q"/>
            </a:pPr>
            <a:r>
              <a:rPr lang="en-US" dirty="0" smtClean="0"/>
              <a:t>Do not simply state a topic and link it to your paper.</a:t>
            </a:r>
          </a:p>
          <a:p>
            <a:pPr marL="857250" lvl="2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This paper will be about the importance of drinking water.</a:t>
            </a:r>
          </a:p>
          <a:p>
            <a:pPr marL="1200150" lvl="2" indent="-34290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Instead, include a claim that can be debated.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only restate conventional wisdom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too broad or include generalizations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500" y="211674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500" y="263996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poor thesis statement will…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vague and include vague words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not include a claim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only restate conventional wisdom</a:t>
            </a:r>
          </a:p>
          <a:p>
            <a:pPr marL="1257300" lvl="2" indent="-400050">
              <a:buFont typeface="Wingdings" charset="2"/>
              <a:buChar char="q"/>
            </a:pPr>
            <a:r>
              <a:rPr lang="en-US" dirty="0" smtClean="0"/>
              <a:t>Avoid writing common knowledge and clichés. </a:t>
            </a:r>
          </a:p>
          <a:p>
            <a:pPr marL="857250" lvl="2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It is important to drink water.</a:t>
            </a:r>
          </a:p>
          <a:p>
            <a:pPr marL="1200150" lvl="2" indent="-34290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Instead, add more depth to the topic by providing a unique perspective.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too broad or include generalizations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500" y="211674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500" y="263996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500" y="315310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49678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poor thesis statement will…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vague and include vague words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not include a claim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only restate conventional wisdom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too broad or include generalizations</a:t>
            </a:r>
          </a:p>
          <a:p>
            <a:pPr marL="1257300" lvl="2" indent="-400050">
              <a:buFont typeface="Wingdings" charset="2"/>
              <a:buChar char="q"/>
            </a:pPr>
            <a:r>
              <a:rPr lang="en-US" dirty="0" smtClean="0"/>
              <a:t>Avoid thesis statements that are too broad and do not include words like all, none, every, always.</a:t>
            </a:r>
          </a:p>
          <a:p>
            <a:pPr marL="857250" lvl="2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</a:t>
            </a:r>
            <a:r>
              <a:rPr lang="en-US" i="1" dirty="0" smtClean="0"/>
              <a:t>Romeo and Juliet </a:t>
            </a:r>
            <a:r>
              <a:rPr lang="en-US" dirty="0" smtClean="0"/>
              <a:t>is a play about tragedy.</a:t>
            </a:r>
          </a:p>
          <a:p>
            <a:pPr marL="857250" lvl="2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Every college freshman is overwhelmed.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500" y="211674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500" y="263996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500" y="315310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500" y="367799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49678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0013" indent="-1370013">
              <a:buNone/>
            </a:pPr>
            <a:r>
              <a:rPr lang="en-US" sz="3600" dirty="0" smtClean="0">
                <a:latin typeface="KG WhY yOu GoTtA Be So MeAn"/>
                <a:cs typeface="KG WhY yOu GoTtA Be So MeAn"/>
              </a:rPr>
              <a:t>STEP 1</a:t>
            </a:r>
            <a:r>
              <a:rPr lang="en-US" sz="3600" dirty="0" smtClean="0"/>
              <a:t>: 	Brainstorm ideas.</a:t>
            </a:r>
          </a:p>
          <a:p>
            <a:pPr marL="1370013" indent="-1370013">
              <a:buNone/>
            </a:pPr>
            <a:r>
              <a:rPr lang="en-US" sz="3600" dirty="0" smtClean="0">
                <a:latin typeface="KG WhY yOu GoTtA Be So MeAn"/>
                <a:cs typeface="KG WhY yOu GoTtA Be So MeAn"/>
              </a:rPr>
              <a:t>STEP 2</a:t>
            </a:r>
            <a:r>
              <a:rPr lang="en-US" sz="3600" dirty="0" smtClean="0"/>
              <a:t>: 	Write a declarative statement that answers a question generated from the prompt.</a:t>
            </a:r>
          </a:p>
          <a:p>
            <a:pPr marL="968375" indent="-968375">
              <a:buNone/>
            </a:pPr>
            <a:r>
              <a:rPr lang="en-US" sz="3600" dirty="0" smtClean="0">
                <a:latin typeface="KG WhY yOu GoTtA Be So MeAn"/>
                <a:cs typeface="KG WhY yOu GoTtA Be So MeAn"/>
              </a:rPr>
              <a:t>STEP 3</a:t>
            </a:r>
            <a:r>
              <a:rPr lang="en-US" sz="3600" dirty="0" smtClean="0"/>
              <a:t>: 	Write your key points.</a:t>
            </a:r>
          </a:p>
          <a:p>
            <a:pPr marL="1309688" indent="-1309688">
              <a:buNone/>
            </a:pPr>
            <a:r>
              <a:rPr lang="en-US" sz="3600" dirty="0" smtClean="0">
                <a:latin typeface="KG WhY yOu GoTtA Be So MeAn"/>
                <a:cs typeface="KG WhY yOu GoTtA Be So MeAn"/>
              </a:rPr>
              <a:t>STEP 4</a:t>
            </a:r>
            <a:r>
              <a:rPr lang="en-US" sz="3600" dirty="0" smtClean="0"/>
              <a:t>: 	Combine your statement and key points.</a:t>
            </a:r>
            <a:endParaRPr lang="en-US" sz="3600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195400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3427109"/>
            <a:ext cx="4041775" cy="269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traffic light is a great invention. It has changed society for the better.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673236"/>
            <a:ext cx="8229600" cy="1012072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KG WhY yOu GoTtA Be So MeAn"/>
                <a:cs typeface="KG WhY yOu GoTtA Be So MeAn"/>
              </a:rPr>
              <a:t>ESSAY TOPIC</a:t>
            </a:r>
            <a:r>
              <a:rPr lang="en-US" sz="2200" dirty="0" smtClean="0"/>
              <a:t>: Think of an invention that has completely transformed society. In an informative essay, identify the invention and explain how it has positively or negatively affected society.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074319"/>
            <a:ext cx="3765821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makes this a poor thesis statement?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1065721">
            <a:off x="3725248" y="3599020"/>
            <a:ext cx="997802" cy="675342"/>
          </a:xfrm>
          <a:prstGeom prst="rightArrow">
            <a:avLst/>
          </a:prstGeom>
          <a:solidFill>
            <a:srgbClr val="ACDDD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93100"/>
            <a:ext cx="8278368" cy="1188720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5" y="2724065"/>
            <a:ext cx="4090416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3427109"/>
            <a:ext cx="4041775" cy="269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this essay I will discuss the various reasons why the invention of the traffic light was beneficial to our society.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673236"/>
            <a:ext cx="8229600" cy="928459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KG WhY yOu GoTtA Be So MeAn"/>
                <a:cs typeface="KG WhY yOu GoTtA Be So MeAn"/>
              </a:rPr>
              <a:t>ESSAY TOPIC</a:t>
            </a:r>
            <a:r>
              <a:rPr lang="en-US" sz="2000" dirty="0"/>
              <a:t>: Think of an invention that has completely transformed society. In an informative essay, identify the invention and explain how it has positively or negatively affected society.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074319"/>
            <a:ext cx="3765821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makes this a poor thesis statement?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1065721">
            <a:off x="3725248" y="3599020"/>
            <a:ext cx="997802" cy="675342"/>
          </a:xfrm>
          <a:prstGeom prst="rightArrow">
            <a:avLst/>
          </a:prstGeom>
          <a:solidFill>
            <a:srgbClr val="ACDDD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93100"/>
            <a:ext cx="8278368" cy="1188720"/>
          </a:xfrm>
          <a:prstGeom prst="rect">
            <a:avLst/>
          </a:prstGeom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5" y="2724065"/>
            <a:ext cx="4090416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3427109"/>
            <a:ext cx="4040188" cy="26990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invention of the traffic light significantly improved automobile travel by managing traffic effectively and creating a safer driving environment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673236"/>
            <a:ext cx="8229600" cy="928459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KG WhY yOu GoTtA Be So MeAn"/>
                <a:cs typeface="KG WhY yOu GoTtA Be So MeAn"/>
              </a:rPr>
              <a:t>ESSAY TOPIC</a:t>
            </a:r>
            <a:r>
              <a:rPr lang="en-US" sz="2000" dirty="0"/>
              <a:t>: Think of an invention that has completely transformed society. In an informative essay, identify the invention and explain how it has positively or negatively affected society.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8920" y="3011610"/>
            <a:ext cx="3765821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makes this a good thesis statement?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 rot="9606243">
            <a:off x="4219388" y="3344844"/>
            <a:ext cx="997802" cy="675342"/>
          </a:xfrm>
          <a:prstGeom prst="rightArrow">
            <a:avLst/>
          </a:prstGeom>
          <a:solidFill>
            <a:srgbClr val="ACDDD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98920" y="4313100"/>
            <a:ext cx="3765821" cy="120032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this thesis statement, what will this essay be about?</a:t>
            </a:r>
            <a:endParaRPr lang="en-US" sz="2400" dirty="0"/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93100"/>
            <a:ext cx="8278368" cy="1188720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730829"/>
            <a:ext cx="408432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3427109"/>
            <a:ext cx="4040188" cy="26990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The invention of the traffic light significantly improved automobile travel by managing traffic effectively and creating a safer driving environment.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3427109"/>
            <a:ext cx="4041775" cy="2699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traffic light is a great invention. It has changed society for the better.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this essay I will discuss the various reasons why the invention of the traffic light was beneficial to our society.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73236"/>
            <a:ext cx="8229600" cy="928459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KG WhY yOu GoTtA Be So MeAn"/>
                <a:cs typeface="KG WhY yOu GoTtA Be So MeAn"/>
              </a:rPr>
              <a:t>ESSAY TOPIC</a:t>
            </a:r>
            <a:r>
              <a:rPr lang="en-US" sz="2000" dirty="0"/>
              <a:t>: Think of an invention that has completely transformed society. In an informative essay, identify the invention and explain how it has positively or negatively affected society.</a:t>
            </a:r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93100"/>
            <a:ext cx="8278368" cy="118872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7" y="2730829"/>
            <a:ext cx="4084320" cy="707136"/>
          </a:xfrm>
          <a:prstGeom prst="rect">
            <a:avLst/>
          </a:prstGeom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5" y="2724065"/>
            <a:ext cx="4090416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892884"/>
            <a:ext cx="8229600" cy="32332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better understand what not to do, let’s take a moment and try to write the absolute worst thesis statement you can think of.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Use your notes for help.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02392" y="4415527"/>
            <a:ext cx="997802" cy="675342"/>
          </a:xfrm>
          <a:prstGeom prst="rightArrow">
            <a:avLst/>
          </a:prstGeom>
          <a:solidFill>
            <a:srgbClr val="ACDDD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317507"/>
            <a:ext cx="8278368" cy="1188720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1697336"/>
            <a:ext cx="8278368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Informative essay - nonfiction writing that provides information to the audience.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purpose</a:t>
            </a:r>
            <a:r>
              <a:rPr lang="en-US" dirty="0" smtClean="0"/>
              <a:t> of an informative essay is to </a:t>
            </a:r>
            <a:r>
              <a:rPr lang="en-US" b="1" dirty="0" smtClean="0"/>
              <a:t>inform</a:t>
            </a:r>
            <a:r>
              <a:rPr lang="en-US" dirty="0" smtClean="0"/>
              <a:t> the audience by providing information and explanations.</a:t>
            </a:r>
          </a:p>
          <a:p>
            <a:endParaRPr lang="en-US" dirty="0" smtClean="0"/>
          </a:p>
        </p:txBody>
      </p:sp>
      <p:pic>
        <p:nvPicPr>
          <p:cNvPr id="6" name="Picture 5" descr="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7" y="219101"/>
            <a:ext cx="8278368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3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0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083537" y="1600200"/>
            <a:ext cx="660326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dirty="0" smtClean="0"/>
              <a:t>Hook</a:t>
            </a:r>
          </a:p>
          <a:p>
            <a:pPr lvl="1"/>
            <a:r>
              <a:rPr lang="en-US" dirty="0" smtClean="0"/>
              <a:t>Background information </a:t>
            </a:r>
          </a:p>
          <a:p>
            <a:pPr lvl="1"/>
            <a:r>
              <a:rPr lang="en-US" dirty="0" smtClean="0"/>
              <a:t>Thesis statement</a:t>
            </a:r>
          </a:p>
          <a:p>
            <a:r>
              <a:rPr lang="en-US" b="1" dirty="0" smtClean="0"/>
              <a:t>Body Paragraphs</a:t>
            </a:r>
          </a:p>
          <a:p>
            <a:pPr lvl="1"/>
            <a:r>
              <a:rPr lang="en-US" dirty="0" smtClean="0"/>
              <a:t>Topic Sentence</a:t>
            </a:r>
          </a:p>
          <a:p>
            <a:pPr lvl="1"/>
            <a:r>
              <a:rPr lang="en-US" dirty="0" smtClean="0"/>
              <a:t>Examples, Quotes, Evidence</a:t>
            </a:r>
          </a:p>
          <a:p>
            <a:pPr lvl="1"/>
            <a:r>
              <a:rPr lang="en-US" dirty="0" smtClean="0"/>
              <a:t>Explanations</a:t>
            </a:r>
          </a:p>
          <a:p>
            <a:pPr lvl="1"/>
            <a:r>
              <a:rPr lang="en-US" dirty="0" smtClean="0"/>
              <a:t>Transitions</a:t>
            </a:r>
          </a:p>
          <a:p>
            <a:r>
              <a:rPr lang="en-US" b="1" dirty="0" smtClean="0"/>
              <a:t>Conclusion</a:t>
            </a:r>
          </a:p>
          <a:p>
            <a:pPr lvl="1"/>
            <a:r>
              <a:rPr lang="en-US" dirty="0" smtClean="0"/>
              <a:t>Restatement of thesis</a:t>
            </a:r>
          </a:p>
          <a:p>
            <a:pPr lvl="1"/>
            <a:r>
              <a:rPr lang="en-US" dirty="0" smtClean="0"/>
              <a:t>Thesis evaluation</a:t>
            </a:r>
          </a:p>
          <a:p>
            <a:pPr lvl="1"/>
            <a:r>
              <a:rPr lang="en-US" dirty="0" smtClean="0"/>
              <a:t>Final statement (figurative language, analogy)</a:t>
            </a:r>
            <a:endParaRPr lang="en-US"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9" y="173734"/>
            <a:ext cx="8278368" cy="1237488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1" y="1578488"/>
            <a:ext cx="16824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083537" y="1600200"/>
            <a:ext cx="66032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Introduction</a:t>
            </a:r>
          </a:p>
          <a:p>
            <a:pPr lvl="1"/>
            <a:r>
              <a:rPr lang="en-US" dirty="0" smtClean="0"/>
              <a:t>Hook</a:t>
            </a:r>
          </a:p>
          <a:p>
            <a:pPr lvl="2"/>
            <a:r>
              <a:rPr lang="en-US" dirty="0" smtClean="0"/>
              <a:t>Intriguing/shocking statement, anecdote, analogy, or quote that will grab your audience’s attention.</a:t>
            </a:r>
          </a:p>
          <a:p>
            <a:pPr lvl="2"/>
            <a:r>
              <a:rPr lang="en-US" dirty="0" smtClean="0"/>
              <a:t>Avoid starting your essay with a question.</a:t>
            </a:r>
          </a:p>
          <a:p>
            <a:pPr lvl="1"/>
            <a:r>
              <a:rPr lang="en-US" dirty="0" smtClean="0"/>
              <a:t>Background information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everal sentences of background information. Make this topic relevant for your audience. Never assume they are knowledgeable about your topic.</a:t>
            </a:r>
          </a:p>
          <a:p>
            <a:pPr lvl="1"/>
            <a:r>
              <a:rPr lang="en-US" dirty="0" smtClean="0"/>
              <a:t>Thesis statement</a:t>
            </a:r>
          </a:p>
          <a:p>
            <a:pPr lvl="2"/>
            <a:r>
              <a:rPr lang="en-US" dirty="0" smtClean="0"/>
              <a:t>Always place the this statement at the end of your introduction. 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9" y="173734"/>
            <a:ext cx="8278368" cy="1237488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1" y="1578488"/>
            <a:ext cx="16824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904895" y="1600200"/>
            <a:ext cx="6781905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Hook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Intriguing/shocking statement, anecdote, analogy, or quote that will grab your audience’s attention.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Avoid starting your essay with a question.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Background information </a:t>
            </a:r>
          </a:p>
          <a:p>
            <a:pPr lvl="2"/>
            <a:r>
              <a:rPr lang="en-US" dirty="0">
                <a:solidFill>
                  <a:srgbClr val="660066"/>
                </a:solidFill>
              </a:rPr>
              <a:t>S</a:t>
            </a:r>
            <a:r>
              <a:rPr lang="en-US" dirty="0" smtClean="0">
                <a:solidFill>
                  <a:srgbClr val="660066"/>
                </a:solidFill>
              </a:rPr>
              <a:t>everal sentences of background information. Make this topic relevant for your audience. Never assume they are knowledgeable about your topic.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Thesis statement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Always place the this statement at the end of your introduction. </a:t>
            </a:r>
          </a:p>
        </p:txBody>
      </p:sp>
      <p:pic>
        <p:nvPicPr>
          <p:cNvPr id="3" name="Picture 2" descr="Introdu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7" y="1584403"/>
            <a:ext cx="1359408" cy="4572000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9" y="173734"/>
            <a:ext cx="8278368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904895" y="1600200"/>
            <a:ext cx="6781905" cy="4525963"/>
          </a:xfrm>
        </p:spPr>
        <p:txBody>
          <a:bodyPr>
            <a:normAutofit/>
          </a:bodyPr>
          <a:lstStyle/>
          <a:p>
            <a:pPr marL="0" lvl="1" indent="454025">
              <a:buNone/>
            </a:pPr>
            <a:r>
              <a:rPr lang="en-US" dirty="0" smtClean="0">
                <a:solidFill>
                  <a:srgbClr val="3366FF"/>
                </a:solidFill>
              </a:rPr>
              <a:t>There are few inventions that have had such an immense and ubiquitous impact in the world as the traffic light.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60066"/>
                </a:solidFill>
              </a:rPr>
              <a:t>Almost every person who lives in an industrialized society encounters traffic lights on a daily basis. And while it may be frustrating at times to be stopped by multiple red lights in a row, traffic lights serve a very specific purpose in society. Without them, the streets and highways would be a chaotic nightmare. </a:t>
            </a:r>
            <a:r>
              <a:rPr lang="en-US" dirty="0" smtClean="0">
                <a:solidFill>
                  <a:srgbClr val="008000"/>
                </a:solidFill>
              </a:rPr>
              <a:t>The invention of the traffic light significantly improved automobile travel by managing traffic effectively and creating a safer driving environment.</a:t>
            </a:r>
          </a:p>
        </p:txBody>
      </p:sp>
      <p:pic>
        <p:nvPicPr>
          <p:cNvPr id="15" name="Picture 14" descr="PPT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7" y="219101"/>
            <a:ext cx="8278368" cy="1237488"/>
          </a:xfrm>
          <a:prstGeom prst="rect">
            <a:avLst/>
          </a:prstGeom>
        </p:spPr>
      </p:pic>
      <p:pic>
        <p:nvPicPr>
          <p:cNvPr id="3" name="Picture 2" descr="Introdu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7" y="1584403"/>
            <a:ext cx="13594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Thesis statement - a single sentence located at the end of the introduction that expresses the essay’s main idea.</a:t>
            </a:r>
          </a:p>
          <a:p>
            <a:r>
              <a:rPr lang="en-US" dirty="0" smtClean="0"/>
              <a:t>Think of it as a </a:t>
            </a:r>
            <a:r>
              <a:rPr lang="en-US" b="1" dirty="0" smtClean="0"/>
              <a:t>blueprint</a:t>
            </a:r>
            <a:r>
              <a:rPr lang="en-US" dirty="0" smtClean="0"/>
              <a:t> for the essay. </a:t>
            </a:r>
          </a:p>
          <a:p>
            <a:pPr lvl="1"/>
            <a:r>
              <a:rPr lang="en-US" dirty="0" smtClean="0"/>
              <a:t>Not only will your thesis statement guide your writing, but it will also provide your audience with an idea of what to expect.</a:t>
            </a:r>
            <a:endParaRPr lang="en-US"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49678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good thesis statement will…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a single, declarative sentence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convey the main idea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provide focus by highlighting key points 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establish the essay’s purpose 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include strong verbs and precise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500" y="211674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717" y="260131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500" y="312453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500" y="364775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4717" y="417097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49678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poor thesis statement will…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vague and include vague words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not include a claim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only restate conventional wisdom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be too broad or include generalizations</a:t>
            </a:r>
          </a:p>
          <a:p>
            <a:pPr marL="857250" lvl="1" indent="-400050">
              <a:buFont typeface="Wingdings" charset="2"/>
              <a:buChar char="q"/>
            </a:pPr>
            <a:r>
              <a:rPr lang="en-US" dirty="0" smtClean="0"/>
              <a:t>include phrases like…</a:t>
            </a:r>
          </a:p>
          <a:p>
            <a:pPr marL="1257300" lvl="2" indent="-400050">
              <a:buFont typeface="Wingdings" charset="2"/>
              <a:buChar char="q"/>
            </a:pPr>
            <a:r>
              <a:rPr lang="en-US" dirty="0" smtClean="0"/>
              <a:t>This paper will be about…</a:t>
            </a:r>
          </a:p>
          <a:p>
            <a:pPr marL="1257300" lvl="2" indent="-400050">
              <a:buFont typeface="Wingdings" charset="2"/>
              <a:buChar char="q"/>
            </a:pPr>
            <a:r>
              <a:rPr lang="en-US" dirty="0" smtClean="0"/>
              <a:t>In this essay I will write about…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500" y="211674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500" y="2641633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500" y="3135356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500" y="3649239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3500" y="4172459"/>
            <a:ext cx="528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49678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7306</TotalTime>
  <Words>994</Words>
  <Application>Microsoft Office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Thesis Statement</vt:lpstr>
      <vt:lpstr>Thesis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Schneider</dc:creator>
  <cp:lastModifiedBy>Rawls, Jeremy</cp:lastModifiedBy>
  <cp:revision>61</cp:revision>
  <dcterms:created xsi:type="dcterms:W3CDTF">2016-05-19T02:41:05Z</dcterms:created>
  <dcterms:modified xsi:type="dcterms:W3CDTF">2019-08-09T20:18:24Z</dcterms:modified>
</cp:coreProperties>
</file>