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  <p:sldMasterId id="2147483698" r:id="rId3"/>
    <p:sldMasterId id="2147483714" r:id="rId4"/>
    <p:sldMasterId id="2147483746" r:id="rId5"/>
  </p:sldMasterIdLst>
  <p:notesMasterIdLst>
    <p:notesMasterId r:id="rId41"/>
  </p:notesMasterIdLst>
  <p:sldIdLst>
    <p:sldId id="450" r:id="rId6"/>
    <p:sldId id="282" r:id="rId7"/>
    <p:sldId id="283" r:id="rId8"/>
    <p:sldId id="269" r:id="rId9"/>
    <p:sldId id="425" r:id="rId10"/>
    <p:sldId id="427" r:id="rId11"/>
    <p:sldId id="486" r:id="rId12"/>
    <p:sldId id="487" r:id="rId13"/>
    <p:sldId id="488" r:id="rId14"/>
    <p:sldId id="508" r:id="rId15"/>
    <p:sldId id="489" r:id="rId16"/>
    <p:sldId id="490" r:id="rId17"/>
    <p:sldId id="491" r:id="rId18"/>
    <p:sldId id="492" r:id="rId19"/>
    <p:sldId id="483" r:id="rId20"/>
    <p:sldId id="493" r:id="rId21"/>
    <p:sldId id="453" r:id="rId22"/>
    <p:sldId id="494" r:id="rId23"/>
    <p:sldId id="503" r:id="rId24"/>
    <p:sldId id="496" r:id="rId25"/>
    <p:sldId id="497" r:id="rId26"/>
    <p:sldId id="498" r:id="rId27"/>
    <p:sldId id="468" r:id="rId28"/>
    <p:sldId id="499" r:id="rId29"/>
    <p:sldId id="500" r:id="rId30"/>
    <p:sldId id="501" r:id="rId31"/>
    <p:sldId id="502" r:id="rId32"/>
    <p:sldId id="504" r:id="rId33"/>
    <p:sldId id="505" r:id="rId34"/>
    <p:sldId id="476" r:id="rId35"/>
    <p:sldId id="506" r:id="rId36"/>
    <p:sldId id="507" r:id="rId37"/>
    <p:sldId id="485" r:id="rId38"/>
    <p:sldId id="272" r:id="rId39"/>
    <p:sldId id="34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FF9966"/>
    <a:srgbClr val="01133B"/>
    <a:srgbClr val="00133B"/>
    <a:srgbClr val="001650"/>
    <a:srgbClr val="00164D"/>
    <a:srgbClr val="471209"/>
    <a:srgbClr val="2B430D"/>
    <a:srgbClr val="001750"/>
    <a:srgbClr val="001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92" autoAdjust="0"/>
    <p:restoredTop sz="94660"/>
  </p:normalViewPr>
  <p:slideViewPr>
    <p:cSldViewPr snapToGrid="0">
      <p:cViewPr>
        <p:scale>
          <a:sx n="70" d="100"/>
          <a:sy n="70" d="100"/>
        </p:scale>
        <p:origin x="-1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185ACC-E64A-4085-811F-0EB2240BB3B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0DD71D-B5B8-42B0-BEEF-D8A336866918}">
      <dgm:prSet phldrT="[Text]"/>
      <dgm:spPr/>
      <dgm:t>
        <a:bodyPr/>
        <a:lstStyle/>
        <a:p>
          <a:r>
            <a:rPr lang="en-US" dirty="0" smtClean="0"/>
            <a:t>Unit</a:t>
          </a:r>
          <a:endParaRPr lang="en-US" dirty="0"/>
        </a:p>
      </dgm:t>
    </dgm:pt>
    <dgm:pt modelId="{0FB65B75-1FE6-4358-BE78-FC6A09C21112}" type="parTrans" cxnId="{91228E05-5CFB-4E29-9E7D-BB539FB686D7}">
      <dgm:prSet/>
      <dgm:spPr/>
      <dgm:t>
        <a:bodyPr/>
        <a:lstStyle/>
        <a:p>
          <a:endParaRPr lang="en-US"/>
        </a:p>
      </dgm:t>
    </dgm:pt>
    <dgm:pt modelId="{624D2FA7-BE3F-4A2C-BB39-5A85833608F9}" type="sibTrans" cxnId="{91228E05-5CFB-4E29-9E7D-BB539FB686D7}">
      <dgm:prSet/>
      <dgm:spPr/>
      <dgm:t>
        <a:bodyPr/>
        <a:lstStyle/>
        <a:p>
          <a:endParaRPr lang="en-US"/>
        </a:p>
      </dgm:t>
    </dgm:pt>
    <dgm:pt modelId="{7BB02F1F-97CC-46DD-8435-F99C994AE552}">
      <dgm:prSet phldrT="[Text]"/>
      <dgm:spPr/>
      <dgm:t>
        <a:bodyPr/>
        <a:lstStyle/>
        <a:p>
          <a:r>
            <a:rPr lang="en-US" dirty="0" smtClean="0"/>
            <a:t>Platoon</a:t>
          </a:r>
          <a:endParaRPr lang="en-US" dirty="0"/>
        </a:p>
      </dgm:t>
    </dgm:pt>
    <dgm:pt modelId="{FC33E701-68FD-442E-943B-FAA59DFFDBB9}" type="parTrans" cxnId="{6C8508F9-73ED-4C98-AA26-E9A71947577F}">
      <dgm:prSet/>
      <dgm:spPr/>
      <dgm:t>
        <a:bodyPr/>
        <a:lstStyle/>
        <a:p>
          <a:endParaRPr lang="en-US"/>
        </a:p>
      </dgm:t>
    </dgm:pt>
    <dgm:pt modelId="{D46039BC-03F9-4787-88E9-E6497FA09E14}" type="sibTrans" cxnId="{6C8508F9-73ED-4C98-AA26-E9A71947577F}">
      <dgm:prSet/>
      <dgm:spPr/>
      <dgm:t>
        <a:bodyPr/>
        <a:lstStyle/>
        <a:p>
          <a:endParaRPr lang="en-US"/>
        </a:p>
      </dgm:t>
    </dgm:pt>
    <dgm:pt modelId="{DC842919-1850-4524-8CA1-55C969F525E2}">
      <dgm:prSet phldrT="[Text]"/>
      <dgm:spPr/>
      <dgm:t>
        <a:bodyPr/>
        <a:lstStyle/>
        <a:p>
          <a:r>
            <a:rPr lang="en-US" dirty="0" smtClean="0"/>
            <a:t>Squad</a:t>
          </a:r>
          <a:endParaRPr lang="en-US" dirty="0"/>
        </a:p>
      </dgm:t>
    </dgm:pt>
    <dgm:pt modelId="{4B739811-2BD2-4B6E-94A4-B01416D89C87}" type="parTrans" cxnId="{FA89125A-64D0-4FE0-AF97-27007E3ADF00}">
      <dgm:prSet/>
      <dgm:spPr/>
      <dgm:t>
        <a:bodyPr/>
        <a:lstStyle/>
        <a:p>
          <a:endParaRPr lang="en-US"/>
        </a:p>
      </dgm:t>
    </dgm:pt>
    <dgm:pt modelId="{A6FADC77-7E57-489D-A121-634063D62CB3}" type="sibTrans" cxnId="{FA89125A-64D0-4FE0-AF97-27007E3ADF00}">
      <dgm:prSet/>
      <dgm:spPr/>
      <dgm:t>
        <a:bodyPr/>
        <a:lstStyle/>
        <a:p>
          <a:endParaRPr lang="en-US"/>
        </a:p>
      </dgm:t>
    </dgm:pt>
    <dgm:pt modelId="{52928AE6-AE9D-4DA3-9E1F-5D5F1E9B2360}">
      <dgm:prSet phldrT="[Text]"/>
      <dgm:spPr/>
      <dgm:t>
        <a:bodyPr/>
        <a:lstStyle/>
        <a:p>
          <a:r>
            <a:rPr lang="en-US" dirty="0" smtClean="0"/>
            <a:t>Squad</a:t>
          </a:r>
          <a:endParaRPr lang="en-US" dirty="0"/>
        </a:p>
      </dgm:t>
    </dgm:pt>
    <dgm:pt modelId="{708773AF-5902-436E-A71D-A1B89FC6B5EC}" type="parTrans" cxnId="{4F6C1277-2EEA-41E5-AD99-9939B377A34D}">
      <dgm:prSet/>
      <dgm:spPr/>
      <dgm:t>
        <a:bodyPr/>
        <a:lstStyle/>
        <a:p>
          <a:endParaRPr lang="en-US"/>
        </a:p>
      </dgm:t>
    </dgm:pt>
    <dgm:pt modelId="{9F28A14C-C803-40AD-8D0A-9A08D8C1CB08}" type="sibTrans" cxnId="{4F6C1277-2EEA-41E5-AD99-9939B377A34D}">
      <dgm:prSet/>
      <dgm:spPr/>
      <dgm:t>
        <a:bodyPr/>
        <a:lstStyle/>
        <a:p>
          <a:endParaRPr lang="en-US"/>
        </a:p>
      </dgm:t>
    </dgm:pt>
    <dgm:pt modelId="{C3E2879D-DF92-498D-97C4-BEFE3E5D975A}">
      <dgm:prSet phldrT="[Text]"/>
      <dgm:spPr/>
      <dgm:t>
        <a:bodyPr/>
        <a:lstStyle/>
        <a:p>
          <a:r>
            <a:rPr lang="en-US" dirty="0" smtClean="0"/>
            <a:t>Platoon</a:t>
          </a:r>
          <a:endParaRPr lang="en-US" dirty="0"/>
        </a:p>
      </dgm:t>
    </dgm:pt>
    <dgm:pt modelId="{E296A1B0-3E9D-4B21-9AD9-B265BE23A40C}" type="parTrans" cxnId="{81448DA6-3218-47CE-AB68-DF08C05ACA6E}">
      <dgm:prSet/>
      <dgm:spPr/>
      <dgm:t>
        <a:bodyPr/>
        <a:lstStyle/>
        <a:p>
          <a:endParaRPr lang="en-US"/>
        </a:p>
      </dgm:t>
    </dgm:pt>
    <dgm:pt modelId="{768CACDE-C16E-4F01-92DD-EDF2ADCBD9C0}" type="sibTrans" cxnId="{81448DA6-3218-47CE-AB68-DF08C05ACA6E}">
      <dgm:prSet/>
      <dgm:spPr/>
      <dgm:t>
        <a:bodyPr/>
        <a:lstStyle/>
        <a:p>
          <a:endParaRPr lang="en-US"/>
        </a:p>
      </dgm:t>
    </dgm:pt>
    <dgm:pt modelId="{5FC2DBC4-7EFA-4A5A-8C15-7331A3EF5B92}">
      <dgm:prSet phldrT="[Text]"/>
      <dgm:spPr/>
      <dgm:t>
        <a:bodyPr/>
        <a:lstStyle/>
        <a:p>
          <a:r>
            <a:rPr lang="en-US" dirty="0" smtClean="0"/>
            <a:t>Squad</a:t>
          </a:r>
          <a:endParaRPr lang="en-US" dirty="0"/>
        </a:p>
      </dgm:t>
    </dgm:pt>
    <dgm:pt modelId="{BE66FDCE-F8CB-4A57-AB8E-2CC298451270}" type="parTrans" cxnId="{DA55F5BE-C9D1-4B2C-8D4F-D4DB77535E82}">
      <dgm:prSet/>
      <dgm:spPr/>
      <dgm:t>
        <a:bodyPr/>
        <a:lstStyle/>
        <a:p>
          <a:endParaRPr lang="en-US"/>
        </a:p>
      </dgm:t>
    </dgm:pt>
    <dgm:pt modelId="{499EC7E1-11F7-44B2-A770-FB224480FC49}" type="sibTrans" cxnId="{DA55F5BE-C9D1-4B2C-8D4F-D4DB77535E82}">
      <dgm:prSet/>
      <dgm:spPr/>
      <dgm:t>
        <a:bodyPr/>
        <a:lstStyle/>
        <a:p>
          <a:endParaRPr lang="en-US"/>
        </a:p>
      </dgm:t>
    </dgm:pt>
    <dgm:pt modelId="{E13D47EC-09AC-49E9-B619-49939DAFBB4F}" type="pres">
      <dgm:prSet presAssocID="{CD185ACC-E64A-4085-811F-0EB2240BB3B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3084DB9-8792-449C-95BA-7E3CCA1FED95}" type="pres">
      <dgm:prSet presAssocID="{210DD71D-B5B8-42B0-BEEF-D8A336866918}" presName="hierRoot1" presStyleCnt="0"/>
      <dgm:spPr/>
    </dgm:pt>
    <dgm:pt modelId="{ECB961C8-DA22-49A9-ABFF-AB5F77428248}" type="pres">
      <dgm:prSet presAssocID="{210DD71D-B5B8-42B0-BEEF-D8A336866918}" presName="composite" presStyleCnt="0"/>
      <dgm:spPr/>
    </dgm:pt>
    <dgm:pt modelId="{984DDDEA-7248-40D8-9820-CC0772870DCC}" type="pres">
      <dgm:prSet presAssocID="{210DD71D-B5B8-42B0-BEEF-D8A336866918}" presName="background" presStyleLbl="node0" presStyleIdx="0" presStyleCnt="1"/>
      <dgm:spPr/>
    </dgm:pt>
    <dgm:pt modelId="{9800B9FA-F42B-42FA-B945-9A73875BA816}" type="pres">
      <dgm:prSet presAssocID="{210DD71D-B5B8-42B0-BEEF-D8A336866918}" presName="text" presStyleLbl="fgAcc0" presStyleIdx="0" presStyleCnt="1" custLinFactNeighborX="5030" custLinFactNeighborY="-8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4CDA27-AF60-49DD-B48B-7C1D4E407569}" type="pres">
      <dgm:prSet presAssocID="{210DD71D-B5B8-42B0-BEEF-D8A336866918}" presName="hierChild2" presStyleCnt="0"/>
      <dgm:spPr/>
    </dgm:pt>
    <dgm:pt modelId="{D5CD0A53-593A-40A4-9E2C-370245C4B7F5}" type="pres">
      <dgm:prSet presAssocID="{FC33E701-68FD-442E-943B-FAA59DFFDBB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AFCF3B9-2537-442C-A4B6-95AB8CE0CFEB}" type="pres">
      <dgm:prSet presAssocID="{7BB02F1F-97CC-46DD-8435-F99C994AE552}" presName="hierRoot2" presStyleCnt="0"/>
      <dgm:spPr/>
    </dgm:pt>
    <dgm:pt modelId="{1A19C6F6-E488-4B7B-98EA-2CB1961F5B4D}" type="pres">
      <dgm:prSet presAssocID="{7BB02F1F-97CC-46DD-8435-F99C994AE552}" presName="composite2" presStyleCnt="0"/>
      <dgm:spPr/>
    </dgm:pt>
    <dgm:pt modelId="{FBCB8E50-ADDE-4E3B-A557-C990C53DB688}" type="pres">
      <dgm:prSet presAssocID="{7BB02F1F-97CC-46DD-8435-F99C994AE552}" presName="background2" presStyleLbl="node2" presStyleIdx="0" presStyleCnt="2"/>
      <dgm:spPr/>
    </dgm:pt>
    <dgm:pt modelId="{0C1229A7-3DE8-41E7-8EF3-4B5ADCF32EA6}" type="pres">
      <dgm:prSet presAssocID="{7BB02F1F-97CC-46DD-8435-F99C994AE552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297089-E0F4-48A0-A785-CB9A07023A62}" type="pres">
      <dgm:prSet presAssocID="{7BB02F1F-97CC-46DD-8435-F99C994AE552}" presName="hierChild3" presStyleCnt="0"/>
      <dgm:spPr/>
    </dgm:pt>
    <dgm:pt modelId="{B4790EAE-0207-4182-9184-D4260F3E10A5}" type="pres">
      <dgm:prSet presAssocID="{4B739811-2BD2-4B6E-94A4-B01416D89C87}" presName="Name17" presStyleLbl="parChTrans1D3" presStyleIdx="0" presStyleCnt="3"/>
      <dgm:spPr/>
      <dgm:t>
        <a:bodyPr/>
        <a:lstStyle/>
        <a:p>
          <a:endParaRPr lang="en-US"/>
        </a:p>
      </dgm:t>
    </dgm:pt>
    <dgm:pt modelId="{108B1B19-4136-4C45-B959-D388EC70E2CA}" type="pres">
      <dgm:prSet presAssocID="{DC842919-1850-4524-8CA1-55C969F525E2}" presName="hierRoot3" presStyleCnt="0"/>
      <dgm:spPr/>
    </dgm:pt>
    <dgm:pt modelId="{AF7C97D8-211F-4B49-AAC0-2B11542C9E39}" type="pres">
      <dgm:prSet presAssocID="{DC842919-1850-4524-8CA1-55C969F525E2}" presName="composite3" presStyleCnt="0"/>
      <dgm:spPr/>
    </dgm:pt>
    <dgm:pt modelId="{61A77308-B0EE-4B6B-B083-229083FC3832}" type="pres">
      <dgm:prSet presAssocID="{DC842919-1850-4524-8CA1-55C969F525E2}" presName="background3" presStyleLbl="node3" presStyleIdx="0" presStyleCnt="3"/>
      <dgm:spPr/>
    </dgm:pt>
    <dgm:pt modelId="{1C20E20D-5BD2-4EA9-86CB-B31776043309}" type="pres">
      <dgm:prSet presAssocID="{DC842919-1850-4524-8CA1-55C969F525E2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AC8F24-937D-4835-91D9-D978D551E4A4}" type="pres">
      <dgm:prSet presAssocID="{DC842919-1850-4524-8CA1-55C969F525E2}" presName="hierChild4" presStyleCnt="0"/>
      <dgm:spPr/>
    </dgm:pt>
    <dgm:pt modelId="{C72E23E7-AEE3-4CD5-BC63-EDBD82EF9B19}" type="pres">
      <dgm:prSet presAssocID="{708773AF-5902-436E-A71D-A1B89FC6B5EC}" presName="Name17" presStyleLbl="parChTrans1D3" presStyleIdx="1" presStyleCnt="3"/>
      <dgm:spPr/>
      <dgm:t>
        <a:bodyPr/>
        <a:lstStyle/>
        <a:p>
          <a:endParaRPr lang="en-US"/>
        </a:p>
      </dgm:t>
    </dgm:pt>
    <dgm:pt modelId="{97B3445E-AE8C-49AE-BC15-0EEF2E15EC4E}" type="pres">
      <dgm:prSet presAssocID="{52928AE6-AE9D-4DA3-9E1F-5D5F1E9B2360}" presName="hierRoot3" presStyleCnt="0"/>
      <dgm:spPr/>
    </dgm:pt>
    <dgm:pt modelId="{6E8C9C1E-5EB3-4B91-B578-2BB5ADCD7932}" type="pres">
      <dgm:prSet presAssocID="{52928AE6-AE9D-4DA3-9E1F-5D5F1E9B2360}" presName="composite3" presStyleCnt="0"/>
      <dgm:spPr/>
    </dgm:pt>
    <dgm:pt modelId="{27B34B94-D719-4C45-B992-D24C68131B31}" type="pres">
      <dgm:prSet presAssocID="{52928AE6-AE9D-4DA3-9E1F-5D5F1E9B2360}" presName="background3" presStyleLbl="node3" presStyleIdx="1" presStyleCnt="3"/>
      <dgm:spPr/>
    </dgm:pt>
    <dgm:pt modelId="{48EED524-0FA5-4F9A-BB66-C4FBC3246BE2}" type="pres">
      <dgm:prSet presAssocID="{52928AE6-AE9D-4DA3-9E1F-5D5F1E9B2360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9491D3-D8FC-4743-A6AC-13CAEC757FAA}" type="pres">
      <dgm:prSet presAssocID="{52928AE6-AE9D-4DA3-9E1F-5D5F1E9B2360}" presName="hierChild4" presStyleCnt="0"/>
      <dgm:spPr/>
    </dgm:pt>
    <dgm:pt modelId="{6C3BE957-CB4A-424E-B559-2E251AA812A6}" type="pres">
      <dgm:prSet presAssocID="{E296A1B0-3E9D-4B21-9AD9-B265BE23A40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5685D944-2F17-4E5E-9833-AF2727EF241E}" type="pres">
      <dgm:prSet presAssocID="{C3E2879D-DF92-498D-97C4-BEFE3E5D975A}" presName="hierRoot2" presStyleCnt="0"/>
      <dgm:spPr/>
    </dgm:pt>
    <dgm:pt modelId="{19864858-5112-4CB2-AA67-3F3788F64D44}" type="pres">
      <dgm:prSet presAssocID="{C3E2879D-DF92-498D-97C4-BEFE3E5D975A}" presName="composite2" presStyleCnt="0"/>
      <dgm:spPr/>
    </dgm:pt>
    <dgm:pt modelId="{5C7DA31E-067F-4219-A3C5-443A50F664E1}" type="pres">
      <dgm:prSet presAssocID="{C3E2879D-DF92-498D-97C4-BEFE3E5D975A}" presName="background2" presStyleLbl="node2" presStyleIdx="1" presStyleCnt="2"/>
      <dgm:spPr/>
    </dgm:pt>
    <dgm:pt modelId="{F88CA926-B649-4C3A-96DF-9C2CA79AA9B5}" type="pres">
      <dgm:prSet presAssocID="{C3E2879D-DF92-498D-97C4-BEFE3E5D975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5ECBDD-651B-4DA8-B968-0562D831CF0E}" type="pres">
      <dgm:prSet presAssocID="{C3E2879D-DF92-498D-97C4-BEFE3E5D975A}" presName="hierChild3" presStyleCnt="0"/>
      <dgm:spPr/>
    </dgm:pt>
    <dgm:pt modelId="{06676357-6C04-455E-98D3-AEC62D2928C5}" type="pres">
      <dgm:prSet presAssocID="{BE66FDCE-F8CB-4A57-AB8E-2CC298451270}" presName="Name17" presStyleLbl="parChTrans1D3" presStyleIdx="2" presStyleCnt="3"/>
      <dgm:spPr/>
      <dgm:t>
        <a:bodyPr/>
        <a:lstStyle/>
        <a:p>
          <a:endParaRPr lang="en-US"/>
        </a:p>
      </dgm:t>
    </dgm:pt>
    <dgm:pt modelId="{272143EC-3A3A-46FC-A2D8-0157C74E8670}" type="pres">
      <dgm:prSet presAssocID="{5FC2DBC4-7EFA-4A5A-8C15-7331A3EF5B92}" presName="hierRoot3" presStyleCnt="0"/>
      <dgm:spPr/>
    </dgm:pt>
    <dgm:pt modelId="{9EA9225D-A1B1-485B-B168-85C620531765}" type="pres">
      <dgm:prSet presAssocID="{5FC2DBC4-7EFA-4A5A-8C15-7331A3EF5B92}" presName="composite3" presStyleCnt="0"/>
      <dgm:spPr/>
    </dgm:pt>
    <dgm:pt modelId="{1C5FB80D-8B5E-476E-88D8-7BD71818894D}" type="pres">
      <dgm:prSet presAssocID="{5FC2DBC4-7EFA-4A5A-8C15-7331A3EF5B92}" presName="background3" presStyleLbl="node3" presStyleIdx="2" presStyleCnt="3"/>
      <dgm:spPr/>
    </dgm:pt>
    <dgm:pt modelId="{FEB4CF7B-5B6F-4038-93FD-665EF556C28C}" type="pres">
      <dgm:prSet presAssocID="{5FC2DBC4-7EFA-4A5A-8C15-7331A3EF5B92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B7341B-93AB-43CA-8ABC-9F8AC578E548}" type="pres">
      <dgm:prSet presAssocID="{5FC2DBC4-7EFA-4A5A-8C15-7331A3EF5B92}" presName="hierChild4" presStyleCnt="0"/>
      <dgm:spPr/>
    </dgm:pt>
  </dgm:ptLst>
  <dgm:cxnLst>
    <dgm:cxn modelId="{7CB9882F-4C32-4E54-B00C-7C3F1C9E22EE}" type="presOf" srcId="{7BB02F1F-97CC-46DD-8435-F99C994AE552}" destId="{0C1229A7-3DE8-41E7-8EF3-4B5ADCF32EA6}" srcOrd="0" destOrd="0" presId="urn:microsoft.com/office/officeart/2005/8/layout/hierarchy1"/>
    <dgm:cxn modelId="{FA89125A-64D0-4FE0-AF97-27007E3ADF00}" srcId="{7BB02F1F-97CC-46DD-8435-F99C994AE552}" destId="{DC842919-1850-4524-8CA1-55C969F525E2}" srcOrd="0" destOrd="0" parTransId="{4B739811-2BD2-4B6E-94A4-B01416D89C87}" sibTransId="{A6FADC77-7E57-489D-A121-634063D62CB3}"/>
    <dgm:cxn modelId="{6C8508F9-73ED-4C98-AA26-E9A71947577F}" srcId="{210DD71D-B5B8-42B0-BEEF-D8A336866918}" destId="{7BB02F1F-97CC-46DD-8435-F99C994AE552}" srcOrd="0" destOrd="0" parTransId="{FC33E701-68FD-442E-943B-FAA59DFFDBB9}" sibTransId="{D46039BC-03F9-4787-88E9-E6497FA09E14}"/>
    <dgm:cxn modelId="{8C99DE03-6367-4E28-B4FD-897734997822}" type="presOf" srcId="{FC33E701-68FD-442E-943B-FAA59DFFDBB9}" destId="{D5CD0A53-593A-40A4-9E2C-370245C4B7F5}" srcOrd="0" destOrd="0" presId="urn:microsoft.com/office/officeart/2005/8/layout/hierarchy1"/>
    <dgm:cxn modelId="{741AC298-3A1A-4EF0-8BF6-300F0EFCE9F5}" type="presOf" srcId="{708773AF-5902-436E-A71D-A1B89FC6B5EC}" destId="{C72E23E7-AEE3-4CD5-BC63-EDBD82EF9B19}" srcOrd="0" destOrd="0" presId="urn:microsoft.com/office/officeart/2005/8/layout/hierarchy1"/>
    <dgm:cxn modelId="{9DBE60DC-23D8-458A-B121-DA929E3DBCFB}" type="presOf" srcId="{210DD71D-B5B8-42B0-BEEF-D8A336866918}" destId="{9800B9FA-F42B-42FA-B945-9A73875BA816}" srcOrd="0" destOrd="0" presId="urn:microsoft.com/office/officeart/2005/8/layout/hierarchy1"/>
    <dgm:cxn modelId="{2F496238-489E-4EF0-9CDF-985A6131DE6D}" type="presOf" srcId="{4B739811-2BD2-4B6E-94A4-B01416D89C87}" destId="{B4790EAE-0207-4182-9184-D4260F3E10A5}" srcOrd="0" destOrd="0" presId="urn:microsoft.com/office/officeart/2005/8/layout/hierarchy1"/>
    <dgm:cxn modelId="{875D93F1-B68A-4382-B528-A2E4820A912A}" type="presOf" srcId="{E296A1B0-3E9D-4B21-9AD9-B265BE23A40C}" destId="{6C3BE957-CB4A-424E-B559-2E251AA812A6}" srcOrd="0" destOrd="0" presId="urn:microsoft.com/office/officeart/2005/8/layout/hierarchy1"/>
    <dgm:cxn modelId="{DB964FFD-59A9-4BE1-B9F8-9632E8741023}" type="presOf" srcId="{DC842919-1850-4524-8CA1-55C969F525E2}" destId="{1C20E20D-5BD2-4EA9-86CB-B31776043309}" srcOrd="0" destOrd="0" presId="urn:microsoft.com/office/officeart/2005/8/layout/hierarchy1"/>
    <dgm:cxn modelId="{7BFB5EBB-CC51-44C1-84B5-4271672B495C}" type="presOf" srcId="{BE66FDCE-F8CB-4A57-AB8E-2CC298451270}" destId="{06676357-6C04-455E-98D3-AEC62D2928C5}" srcOrd="0" destOrd="0" presId="urn:microsoft.com/office/officeart/2005/8/layout/hierarchy1"/>
    <dgm:cxn modelId="{4F6C1277-2EEA-41E5-AD99-9939B377A34D}" srcId="{7BB02F1F-97CC-46DD-8435-F99C994AE552}" destId="{52928AE6-AE9D-4DA3-9E1F-5D5F1E9B2360}" srcOrd="1" destOrd="0" parTransId="{708773AF-5902-436E-A71D-A1B89FC6B5EC}" sibTransId="{9F28A14C-C803-40AD-8D0A-9A08D8C1CB08}"/>
    <dgm:cxn modelId="{DA55F5BE-C9D1-4B2C-8D4F-D4DB77535E82}" srcId="{C3E2879D-DF92-498D-97C4-BEFE3E5D975A}" destId="{5FC2DBC4-7EFA-4A5A-8C15-7331A3EF5B92}" srcOrd="0" destOrd="0" parTransId="{BE66FDCE-F8CB-4A57-AB8E-2CC298451270}" sibTransId="{499EC7E1-11F7-44B2-A770-FB224480FC49}"/>
    <dgm:cxn modelId="{A7D372A8-72C0-4464-9519-4218E1472800}" type="presOf" srcId="{C3E2879D-DF92-498D-97C4-BEFE3E5D975A}" destId="{F88CA926-B649-4C3A-96DF-9C2CA79AA9B5}" srcOrd="0" destOrd="0" presId="urn:microsoft.com/office/officeart/2005/8/layout/hierarchy1"/>
    <dgm:cxn modelId="{7FF03CB6-9F45-41FF-A71B-6BBF0ABB4DF8}" type="presOf" srcId="{5FC2DBC4-7EFA-4A5A-8C15-7331A3EF5B92}" destId="{FEB4CF7B-5B6F-4038-93FD-665EF556C28C}" srcOrd="0" destOrd="0" presId="urn:microsoft.com/office/officeart/2005/8/layout/hierarchy1"/>
    <dgm:cxn modelId="{4AC8CE9F-4FB5-4497-B1AA-6E2C99C2F9D4}" type="presOf" srcId="{52928AE6-AE9D-4DA3-9E1F-5D5F1E9B2360}" destId="{48EED524-0FA5-4F9A-BB66-C4FBC3246BE2}" srcOrd="0" destOrd="0" presId="urn:microsoft.com/office/officeart/2005/8/layout/hierarchy1"/>
    <dgm:cxn modelId="{4D94C7E9-93DC-427C-8824-1D4840452DAA}" type="presOf" srcId="{CD185ACC-E64A-4085-811F-0EB2240BB3BF}" destId="{E13D47EC-09AC-49E9-B619-49939DAFBB4F}" srcOrd="0" destOrd="0" presId="urn:microsoft.com/office/officeart/2005/8/layout/hierarchy1"/>
    <dgm:cxn modelId="{91228E05-5CFB-4E29-9E7D-BB539FB686D7}" srcId="{CD185ACC-E64A-4085-811F-0EB2240BB3BF}" destId="{210DD71D-B5B8-42B0-BEEF-D8A336866918}" srcOrd="0" destOrd="0" parTransId="{0FB65B75-1FE6-4358-BE78-FC6A09C21112}" sibTransId="{624D2FA7-BE3F-4A2C-BB39-5A85833608F9}"/>
    <dgm:cxn modelId="{81448DA6-3218-47CE-AB68-DF08C05ACA6E}" srcId="{210DD71D-B5B8-42B0-BEEF-D8A336866918}" destId="{C3E2879D-DF92-498D-97C4-BEFE3E5D975A}" srcOrd="1" destOrd="0" parTransId="{E296A1B0-3E9D-4B21-9AD9-B265BE23A40C}" sibTransId="{768CACDE-C16E-4F01-92DD-EDF2ADCBD9C0}"/>
    <dgm:cxn modelId="{73274E65-CACD-41D0-ACDE-9D93E5FF3056}" type="presParOf" srcId="{E13D47EC-09AC-49E9-B619-49939DAFBB4F}" destId="{F3084DB9-8792-449C-95BA-7E3CCA1FED95}" srcOrd="0" destOrd="0" presId="urn:microsoft.com/office/officeart/2005/8/layout/hierarchy1"/>
    <dgm:cxn modelId="{6080456C-2EDD-4DA0-9F0D-63B3BC85588C}" type="presParOf" srcId="{F3084DB9-8792-449C-95BA-7E3CCA1FED95}" destId="{ECB961C8-DA22-49A9-ABFF-AB5F77428248}" srcOrd="0" destOrd="0" presId="urn:microsoft.com/office/officeart/2005/8/layout/hierarchy1"/>
    <dgm:cxn modelId="{AFCCAFA0-A7C1-48F1-AD5A-F1CCF13C793E}" type="presParOf" srcId="{ECB961C8-DA22-49A9-ABFF-AB5F77428248}" destId="{984DDDEA-7248-40D8-9820-CC0772870DCC}" srcOrd="0" destOrd="0" presId="urn:microsoft.com/office/officeart/2005/8/layout/hierarchy1"/>
    <dgm:cxn modelId="{7BF0786E-B031-441B-B187-21B36DDC4BC4}" type="presParOf" srcId="{ECB961C8-DA22-49A9-ABFF-AB5F77428248}" destId="{9800B9FA-F42B-42FA-B945-9A73875BA816}" srcOrd="1" destOrd="0" presId="urn:microsoft.com/office/officeart/2005/8/layout/hierarchy1"/>
    <dgm:cxn modelId="{2BEB24DF-C254-4779-B76A-5F809DF7F0B6}" type="presParOf" srcId="{F3084DB9-8792-449C-95BA-7E3CCA1FED95}" destId="{2B4CDA27-AF60-49DD-B48B-7C1D4E407569}" srcOrd="1" destOrd="0" presId="urn:microsoft.com/office/officeart/2005/8/layout/hierarchy1"/>
    <dgm:cxn modelId="{5F97E721-2654-43DB-996F-EC9034B825B8}" type="presParOf" srcId="{2B4CDA27-AF60-49DD-B48B-7C1D4E407569}" destId="{D5CD0A53-593A-40A4-9E2C-370245C4B7F5}" srcOrd="0" destOrd="0" presId="urn:microsoft.com/office/officeart/2005/8/layout/hierarchy1"/>
    <dgm:cxn modelId="{025C980E-8EDE-4C8D-995F-FFDD94527814}" type="presParOf" srcId="{2B4CDA27-AF60-49DD-B48B-7C1D4E407569}" destId="{3AFCF3B9-2537-442C-A4B6-95AB8CE0CFEB}" srcOrd="1" destOrd="0" presId="urn:microsoft.com/office/officeart/2005/8/layout/hierarchy1"/>
    <dgm:cxn modelId="{7760A1DF-F2D6-405A-853E-6BBDAD5F8005}" type="presParOf" srcId="{3AFCF3B9-2537-442C-A4B6-95AB8CE0CFEB}" destId="{1A19C6F6-E488-4B7B-98EA-2CB1961F5B4D}" srcOrd="0" destOrd="0" presId="urn:microsoft.com/office/officeart/2005/8/layout/hierarchy1"/>
    <dgm:cxn modelId="{E20C467C-658D-40D9-8DB3-9CC3C5EC3F8A}" type="presParOf" srcId="{1A19C6F6-E488-4B7B-98EA-2CB1961F5B4D}" destId="{FBCB8E50-ADDE-4E3B-A557-C990C53DB688}" srcOrd="0" destOrd="0" presId="urn:microsoft.com/office/officeart/2005/8/layout/hierarchy1"/>
    <dgm:cxn modelId="{DBD8071D-3488-41D6-85CF-7D6A9D626B48}" type="presParOf" srcId="{1A19C6F6-E488-4B7B-98EA-2CB1961F5B4D}" destId="{0C1229A7-3DE8-41E7-8EF3-4B5ADCF32EA6}" srcOrd="1" destOrd="0" presId="urn:microsoft.com/office/officeart/2005/8/layout/hierarchy1"/>
    <dgm:cxn modelId="{D1BEEEB9-508B-4B44-AC85-A152B7987543}" type="presParOf" srcId="{3AFCF3B9-2537-442C-A4B6-95AB8CE0CFEB}" destId="{D8297089-E0F4-48A0-A785-CB9A07023A62}" srcOrd="1" destOrd="0" presId="urn:microsoft.com/office/officeart/2005/8/layout/hierarchy1"/>
    <dgm:cxn modelId="{C7BB1E10-2A5C-432A-B2EC-8E09AA93189A}" type="presParOf" srcId="{D8297089-E0F4-48A0-A785-CB9A07023A62}" destId="{B4790EAE-0207-4182-9184-D4260F3E10A5}" srcOrd="0" destOrd="0" presId="urn:microsoft.com/office/officeart/2005/8/layout/hierarchy1"/>
    <dgm:cxn modelId="{84A76E3B-CFDE-4888-81EE-BAE518889522}" type="presParOf" srcId="{D8297089-E0F4-48A0-A785-CB9A07023A62}" destId="{108B1B19-4136-4C45-B959-D388EC70E2CA}" srcOrd="1" destOrd="0" presId="urn:microsoft.com/office/officeart/2005/8/layout/hierarchy1"/>
    <dgm:cxn modelId="{3CE00B79-94CA-4E18-A3E9-080A618A1D4E}" type="presParOf" srcId="{108B1B19-4136-4C45-B959-D388EC70E2CA}" destId="{AF7C97D8-211F-4B49-AAC0-2B11542C9E39}" srcOrd="0" destOrd="0" presId="urn:microsoft.com/office/officeart/2005/8/layout/hierarchy1"/>
    <dgm:cxn modelId="{7ACD541C-3AB8-497C-A2AC-AC316C3523E1}" type="presParOf" srcId="{AF7C97D8-211F-4B49-AAC0-2B11542C9E39}" destId="{61A77308-B0EE-4B6B-B083-229083FC3832}" srcOrd="0" destOrd="0" presId="urn:microsoft.com/office/officeart/2005/8/layout/hierarchy1"/>
    <dgm:cxn modelId="{529CCC6D-6EED-4355-B92A-69C4405FF307}" type="presParOf" srcId="{AF7C97D8-211F-4B49-AAC0-2B11542C9E39}" destId="{1C20E20D-5BD2-4EA9-86CB-B31776043309}" srcOrd="1" destOrd="0" presId="urn:microsoft.com/office/officeart/2005/8/layout/hierarchy1"/>
    <dgm:cxn modelId="{EE9B8F0F-BD00-483F-8366-900070445AFA}" type="presParOf" srcId="{108B1B19-4136-4C45-B959-D388EC70E2CA}" destId="{09AC8F24-937D-4835-91D9-D978D551E4A4}" srcOrd="1" destOrd="0" presId="urn:microsoft.com/office/officeart/2005/8/layout/hierarchy1"/>
    <dgm:cxn modelId="{462B1BDD-7C14-41E2-B4ED-3DE06925861C}" type="presParOf" srcId="{D8297089-E0F4-48A0-A785-CB9A07023A62}" destId="{C72E23E7-AEE3-4CD5-BC63-EDBD82EF9B19}" srcOrd="2" destOrd="0" presId="urn:microsoft.com/office/officeart/2005/8/layout/hierarchy1"/>
    <dgm:cxn modelId="{45961B04-CE07-460B-9E6B-1C85008B516C}" type="presParOf" srcId="{D8297089-E0F4-48A0-A785-CB9A07023A62}" destId="{97B3445E-AE8C-49AE-BC15-0EEF2E15EC4E}" srcOrd="3" destOrd="0" presId="urn:microsoft.com/office/officeart/2005/8/layout/hierarchy1"/>
    <dgm:cxn modelId="{08023734-586E-41E1-8059-ED984ED4CD03}" type="presParOf" srcId="{97B3445E-AE8C-49AE-BC15-0EEF2E15EC4E}" destId="{6E8C9C1E-5EB3-4B91-B578-2BB5ADCD7932}" srcOrd="0" destOrd="0" presId="urn:microsoft.com/office/officeart/2005/8/layout/hierarchy1"/>
    <dgm:cxn modelId="{734C0CC1-B25A-47B1-B390-EFB54FF6F845}" type="presParOf" srcId="{6E8C9C1E-5EB3-4B91-B578-2BB5ADCD7932}" destId="{27B34B94-D719-4C45-B992-D24C68131B31}" srcOrd="0" destOrd="0" presId="urn:microsoft.com/office/officeart/2005/8/layout/hierarchy1"/>
    <dgm:cxn modelId="{5934B187-A2DE-4DB9-830E-9C43A2961DB2}" type="presParOf" srcId="{6E8C9C1E-5EB3-4B91-B578-2BB5ADCD7932}" destId="{48EED524-0FA5-4F9A-BB66-C4FBC3246BE2}" srcOrd="1" destOrd="0" presId="urn:microsoft.com/office/officeart/2005/8/layout/hierarchy1"/>
    <dgm:cxn modelId="{4BB32207-38F9-4ABB-8DD0-D0381DFDA08D}" type="presParOf" srcId="{97B3445E-AE8C-49AE-BC15-0EEF2E15EC4E}" destId="{279491D3-D8FC-4743-A6AC-13CAEC757FAA}" srcOrd="1" destOrd="0" presId="urn:microsoft.com/office/officeart/2005/8/layout/hierarchy1"/>
    <dgm:cxn modelId="{9A166320-BA26-474A-AA7B-6B995C5F8C8C}" type="presParOf" srcId="{2B4CDA27-AF60-49DD-B48B-7C1D4E407569}" destId="{6C3BE957-CB4A-424E-B559-2E251AA812A6}" srcOrd="2" destOrd="0" presId="urn:microsoft.com/office/officeart/2005/8/layout/hierarchy1"/>
    <dgm:cxn modelId="{DA221F01-55E8-4FA5-B814-3DF43FAD5A47}" type="presParOf" srcId="{2B4CDA27-AF60-49DD-B48B-7C1D4E407569}" destId="{5685D944-2F17-4E5E-9833-AF2727EF241E}" srcOrd="3" destOrd="0" presId="urn:microsoft.com/office/officeart/2005/8/layout/hierarchy1"/>
    <dgm:cxn modelId="{62C1A7B2-E180-4471-9064-6ED4E8AFF58D}" type="presParOf" srcId="{5685D944-2F17-4E5E-9833-AF2727EF241E}" destId="{19864858-5112-4CB2-AA67-3F3788F64D44}" srcOrd="0" destOrd="0" presId="urn:microsoft.com/office/officeart/2005/8/layout/hierarchy1"/>
    <dgm:cxn modelId="{049C66AC-793B-4214-9AF8-BC2A42C6DF75}" type="presParOf" srcId="{19864858-5112-4CB2-AA67-3F3788F64D44}" destId="{5C7DA31E-067F-4219-A3C5-443A50F664E1}" srcOrd="0" destOrd="0" presId="urn:microsoft.com/office/officeart/2005/8/layout/hierarchy1"/>
    <dgm:cxn modelId="{4F34A0C0-3F45-4923-A40C-F365A44CFC69}" type="presParOf" srcId="{19864858-5112-4CB2-AA67-3F3788F64D44}" destId="{F88CA926-B649-4C3A-96DF-9C2CA79AA9B5}" srcOrd="1" destOrd="0" presId="urn:microsoft.com/office/officeart/2005/8/layout/hierarchy1"/>
    <dgm:cxn modelId="{2402BD13-15BD-4C02-A692-53AB5D5F62B5}" type="presParOf" srcId="{5685D944-2F17-4E5E-9833-AF2727EF241E}" destId="{315ECBDD-651B-4DA8-B968-0562D831CF0E}" srcOrd="1" destOrd="0" presId="urn:microsoft.com/office/officeart/2005/8/layout/hierarchy1"/>
    <dgm:cxn modelId="{61C547EF-2F7F-4E92-95FB-64578F1CF0A0}" type="presParOf" srcId="{315ECBDD-651B-4DA8-B968-0562D831CF0E}" destId="{06676357-6C04-455E-98D3-AEC62D2928C5}" srcOrd="0" destOrd="0" presId="urn:microsoft.com/office/officeart/2005/8/layout/hierarchy1"/>
    <dgm:cxn modelId="{ACD63843-7534-47D5-B8F3-C5563C195887}" type="presParOf" srcId="{315ECBDD-651B-4DA8-B968-0562D831CF0E}" destId="{272143EC-3A3A-46FC-A2D8-0157C74E8670}" srcOrd="1" destOrd="0" presId="urn:microsoft.com/office/officeart/2005/8/layout/hierarchy1"/>
    <dgm:cxn modelId="{6F23E788-8EDD-4C68-8ADD-53EA91A6DF15}" type="presParOf" srcId="{272143EC-3A3A-46FC-A2D8-0157C74E8670}" destId="{9EA9225D-A1B1-485B-B168-85C620531765}" srcOrd="0" destOrd="0" presId="urn:microsoft.com/office/officeart/2005/8/layout/hierarchy1"/>
    <dgm:cxn modelId="{8A0915D7-A9EA-4D2A-9681-BBA9AEA6DF40}" type="presParOf" srcId="{9EA9225D-A1B1-485B-B168-85C620531765}" destId="{1C5FB80D-8B5E-476E-88D8-7BD71818894D}" srcOrd="0" destOrd="0" presId="urn:microsoft.com/office/officeart/2005/8/layout/hierarchy1"/>
    <dgm:cxn modelId="{0180B759-5F86-4AB2-9816-02292E2987A6}" type="presParOf" srcId="{9EA9225D-A1B1-485B-B168-85C620531765}" destId="{FEB4CF7B-5B6F-4038-93FD-665EF556C28C}" srcOrd="1" destOrd="0" presId="urn:microsoft.com/office/officeart/2005/8/layout/hierarchy1"/>
    <dgm:cxn modelId="{0527EBE2-241A-4C0D-B854-D4439D79F06B}" type="presParOf" srcId="{272143EC-3A3A-46FC-A2D8-0157C74E8670}" destId="{80B7341B-93AB-43CA-8ABC-9F8AC578E54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185ACC-E64A-4085-811F-0EB2240BB3B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0DD71D-B5B8-42B0-BEEF-D8A336866918}">
      <dgm:prSet phldrT="[Text]"/>
      <dgm:spPr/>
      <dgm:t>
        <a:bodyPr/>
        <a:lstStyle/>
        <a:p>
          <a:r>
            <a:rPr lang="en-US" dirty="0" err="1" smtClean="0"/>
            <a:t>Battallon</a:t>
          </a:r>
          <a:endParaRPr lang="en-US" dirty="0"/>
        </a:p>
      </dgm:t>
    </dgm:pt>
    <dgm:pt modelId="{0FB65B75-1FE6-4358-BE78-FC6A09C21112}" type="parTrans" cxnId="{91228E05-5CFB-4E29-9E7D-BB539FB686D7}">
      <dgm:prSet/>
      <dgm:spPr/>
      <dgm:t>
        <a:bodyPr/>
        <a:lstStyle/>
        <a:p>
          <a:endParaRPr lang="en-US"/>
        </a:p>
      </dgm:t>
    </dgm:pt>
    <dgm:pt modelId="{624D2FA7-BE3F-4A2C-BB39-5A85833608F9}" type="sibTrans" cxnId="{91228E05-5CFB-4E29-9E7D-BB539FB686D7}">
      <dgm:prSet/>
      <dgm:spPr/>
      <dgm:t>
        <a:bodyPr/>
        <a:lstStyle/>
        <a:p>
          <a:endParaRPr lang="en-US"/>
        </a:p>
      </dgm:t>
    </dgm:pt>
    <dgm:pt modelId="{7BB02F1F-97CC-46DD-8435-F99C994AE552}">
      <dgm:prSet phldrT="[Text]"/>
      <dgm:spPr/>
      <dgm:t>
        <a:bodyPr/>
        <a:lstStyle/>
        <a:p>
          <a:r>
            <a:rPr lang="en-US" dirty="0" smtClean="0"/>
            <a:t>Company</a:t>
          </a:r>
          <a:endParaRPr lang="en-US" dirty="0"/>
        </a:p>
      </dgm:t>
    </dgm:pt>
    <dgm:pt modelId="{FC33E701-68FD-442E-943B-FAA59DFFDBB9}" type="parTrans" cxnId="{6C8508F9-73ED-4C98-AA26-E9A71947577F}">
      <dgm:prSet/>
      <dgm:spPr/>
      <dgm:t>
        <a:bodyPr/>
        <a:lstStyle/>
        <a:p>
          <a:endParaRPr lang="en-US"/>
        </a:p>
      </dgm:t>
    </dgm:pt>
    <dgm:pt modelId="{D46039BC-03F9-4787-88E9-E6497FA09E14}" type="sibTrans" cxnId="{6C8508F9-73ED-4C98-AA26-E9A71947577F}">
      <dgm:prSet/>
      <dgm:spPr/>
      <dgm:t>
        <a:bodyPr/>
        <a:lstStyle/>
        <a:p>
          <a:endParaRPr lang="en-US"/>
        </a:p>
      </dgm:t>
    </dgm:pt>
    <dgm:pt modelId="{DC842919-1850-4524-8CA1-55C969F525E2}">
      <dgm:prSet phldrT="[Text]"/>
      <dgm:spPr/>
      <dgm:t>
        <a:bodyPr/>
        <a:lstStyle/>
        <a:p>
          <a:r>
            <a:rPr lang="en-US" dirty="0" smtClean="0"/>
            <a:t>Platoon</a:t>
          </a:r>
          <a:endParaRPr lang="en-US" dirty="0"/>
        </a:p>
      </dgm:t>
    </dgm:pt>
    <dgm:pt modelId="{4B739811-2BD2-4B6E-94A4-B01416D89C87}" type="parTrans" cxnId="{FA89125A-64D0-4FE0-AF97-27007E3ADF00}">
      <dgm:prSet/>
      <dgm:spPr/>
      <dgm:t>
        <a:bodyPr/>
        <a:lstStyle/>
        <a:p>
          <a:endParaRPr lang="en-US"/>
        </a:p>
      </dgm:t>
    </dgm:pt>
    <dgm:pt modelId="{A6FADC77-7E57-489D-A121-634063D62CB3}" type="sibTrans" cxnId="{FA89125A-64D0-4FE0-AF97-27007E3ADF00}">
      <dgm:prSet/>
      <dgm:spPr/>
      <dgm:t>
        <a:bodyPr/>
        <a:lstStyle/>
        <a:p>
          <a:endParaRPr lang="en-US"/>
        </a:p>
      </dgm:t>
    </dgm:pt>
    <dgm:pt modelId="{52928AE6-AE9D-4DA3-9E1F-5D5F1E9B2360}">
      <dgm:prSet phldrT="[Text]"/>
      <dgm:spPr/>
      <dgm:t>
        <a:bodyPr/>
        <a:lstStyle/>
        <a:p>
          <a:r>
            <a:rPr lang="en-US" dirty="0" smtClean="0"/>
            <a:t>Platoon</a:t>
          </a:r>
          <a:endParaRPr lang="en-US" dirty="0"/>
        </a:p>
      </dgm:t>
    </dgm:pt>
    <dgm:pt modelId="{708773AF-5902-436E-A71D-A1B89FC6B5EC}" type="parTrans" cxnId="{4F6C1277-2EEA-41E5-AD99-9939B377A34D}">
      <dgm:prSet/>
      <dgm:spPr/>
      <dgm:t>
        <a:bodyPr/>
        <a:lstStyle/>
        <a:p>
          <a:endParaRPr lang="en-US"/>
        </a:p>
      </dgm:t>
    </dgm:pt>
    <dgm:pt modelId="{9F28A14C-C803-40AD-8D0A-9A08D8C1CB08}" type="sibTrans" cxnId="{4F6C1277-2EEA-41E5-AD99-9939B377A34D}">
      <dgm:prSet/>
      <dgm:spPr/>
      <dgm:t>
        <a:bodyPr/>
        <a:lstStyle/>
        <a:p>
          <a:endParaRPr lang="en-US"/>
        </a:p>
      </dgm:t>
    </dgm:pt>
    <dgm:pt modelId="{C3E2879D-DF92-498D-97C4-BEFE3E5D975A}">
      <dgm:prSet phldrT="[Text]"/>
      <dgm:spPr/>
      <dgm:t>
        <a:bodyPr/>
        <a:lstStyle/>
        <a:p>
          <a:r>
            <a:rPr lang="en-US" dirty="0" smtClean="0"/>
            <a:t>Company</a:t>
          </a:r>
          <a:endParaRPr lang="en-US" dirty="0"/>
        </a:p>
      </dgm:t>
    </dgm:pt>
    <dgm:pt modelId="{E296A1B0-3E9D-4B21-9AD9-B265BE23A40C}" type="parTrans" cxnId="{81448DA6-3218-47CE-AB68-DF08C05ACA6E}">
      <dgm:prSet/>
      <dgm:spPr/>
      <dgm:t>
        <a:bodyPr/>
        <a:lstStyle/>
        <a:p>
          <a:endParaRPr lang="en-US"/>
        </a:p>
      </dgm:t>
    </dgm:pt>
    <dgm:pt modelId="{768CACDE-C16E-4F01-92DD-EDF2ADCBD9C0}" type="sibTrans" cxnId="{81448DA6-3218-47CE-AB68-DF08C05ACA6E}">
      <dgm:prSet/>
      <dgm:spPr/>
      <dgm:t>
        <a:bodyPr/>
        <a:lstStyle/>
        <a:p>
          <a:endParaRPr lang="en-US"/>
        </a:p>
      </dgm:t>
    </dgm:pt>
    <dgm:pt modelId="{5FC2DBC4-7EFA-4A5A-8C15-7331A3EF5B92}">
      <dgm:prSet phldrT="[Text]"/>
      <dgm:spPr/>
      <dgm:t>
        <a:bodyPr/>
        <a:lstStyle/>
        <a:p>
          <a:r>
            <a:rPr lang="en-US" dirty="0" smtClean="0"/>
            <a:t>Platoon</a:t>
          </a:r>
          <a:endParaRPr lang="en-US" dirty="0"/>
        </a:p>
      </dgm:t>
    </dgm:pt>
    <dgm:pt modelId="{BE66FDCE-F8CB-4A57-AB8E-2CC298451270}" type="parTrans" cxnId="{DA55F5BE-C9D1-4B2C-8D4F-D4DB77535E82}">
      <dgm:prSet/>
      <dgm:spPr/>
      <dgm:t>
        <a:bodyPr/>
        <a:lstStyle/>
        <a:p>
          <a:endParaRPr lang="en-US"/>
        </a:p>
      </dgm:t>
    </dgm:pt>
    <dgm:pt modelId="{499EC7E1-11F7-44B2-A770-FB224480FC49}" type="sibTrans" cxnId="{DA55F5BE-C9D1-4B2C-8D4F-D4DB77535E82}">
      <dgm:prSet/>
      <dgm:spPr/>
      <dgm:t>
        <a:bodyPr/>
        <a:lstStyle/>
        <a:p>
          <a:endParaRPr lang="en-US"/>
        </a:p>
      </dgm:t>
    </dgm:pt>
    <dgm:pt modelId="{65BDC6CE-933B-4AFD-B0BF-763F49DEC5F3}">
      <dgm:prSet phldrT="[Text]"/>
      <dgm:spPr/>
      <dgm:t>
        <a:bodyPr/>
        <a:lstStyle/>
        <a:p>
          <a:r>
            <a:rPr lang="en-US" dirty="0" smtClean="0"/>
            <a:t>Squad</a:t>
          </a:r>
          <a:endParaRPr lang="en-US" dirty="0"/>
        </a:p>
      </dgm:t>
    </dgm:pt>
    <dgm:pt modelId="{5B602A3A-2082-4FE3-8315-11F79718D305}" type="parTrans" cxnId="{F954B224-43D6-44A3-8BF4-A41EACB969B7}">
      <dgm:prSet/>
      <dgm:spPr/>
      <dgm:t>
        <a:bodyPr/>
        <a:lstStyle/>
        <a:p>
          <a:endParaRPr lang="en-US"/>
        </a:p>
      </dgm:t>
    </dgm:pt>
    <dgm:pt modelId="{6869CC3A-8653-4CAF-8B78-D606A175DB8A}" type="sibTrans" cxnId="{F954B224-43D6-44A3-8BF4-A41EACB969B7}">
      <dgm:prSet/>
      <dgm:spPr/>
      <dgm:t>
        <a:bodyPr/>
        <a:lstStyle/>
        <a:p>
          <a:endParaRPr lang="en-US"/>
        </a:p>
      </dgm:t>
    </dgm:pt>
    <dgm:pt modelId="{2C988F3E-A551-4F8D-ACE6-D5776B9BC412}">
      <dgm:prSet phldrT="[Text]"/>
      <dgm:spPr/>
      <dgm:t>
        <a:bodyPr/>
        <a:lstStyle/>
        <a:p>
          <a:r>
            <a:rPr lang="en-US" dirty="0" smtClean="0"/>
            <a:t>Squad</a:t>
          </a:r>
          <a:endParaRPr lang="en-US" dirty="0"/>
        </a:p>
      </dgm:t>
    </dgm:pt>
    <dgm:pt modelId="{70AF21FE-E776-425B-AFC5-4754887667FB}" type="parTrans" cxnId="{CF5D08B8-D759-4076-BC38-B3CC24A65F1E}">
      <dgm:prSet/>
      <dgm:spPr/>
      <dgm:t>
        <a:bodyPr/>
        <a:lstStyle/>
        <a:p>
          <a:endParaRPr lang="en-US"/>
        </a:p>
      </dgm:t>
    </dgm:pt>
    <dgm:pt modelId="{AA56CB83-03D3-4EEA-877D-D1B70B292BBE}" type="sibTrans" cxnId="{CF5D08B8-D759-4076-BC38-B3CC24A65F1E}">
      <dgm:prSet/>
      <dgm:spPr/>
      <dgm:t>
        <a:bodyPr/>
        <a:lstStyle/>
        <a:p>
          <a:endParaRPr lang="en-US"/>
        </a:p>
      </dgm:t>
    </dgm:pt>
    <dgm:pt modelId="{9B27C5AB-91B1-436F-9014-97BE367AE1E6}">
      <dgm:prSet phldrT="[Text]"/>
      <dgm:spPr/>
      <dgm:t>
        <a:bodyPr/>
        <a:lstStyle/>
        <a:p>
          <a:r>
            <a:rPr lang="en-US" dirty="0" smtClean="0"/>
            <a:t>Squad</a:t>
          </a:r>
          <a:endParaRPr lang="en-US" dirty="0"/>
        </a:p>
      </dgm:t>
    </dgm:pt>
    <dgm:pt modelId="{7A772781-61B7-44B9-A227-E52FEC6A647A}" type="parTrans" cxnId="{BFD61B7F-0633-4A90-8DAD-1C258D267B52}">
      <dgm:prSet/>
      <dgm:spPr/>
      <dgm:t>
        <a:bodyPr/>
        <a:lstStyle/>
        <a:p>
          <a:endParaRPr lang="en-US"/>
        </a:p>
      </dgm:t>
    </dgm:pt>
    <dgm:pt modelId="{67F33D29-B143-47E0-873F-6236A49D2365}" type="sibTrans" cxnId="{BFD61B7F-0633-4A90-8DAD-1C258D267B52}">
      <dgm:prSet/>
      <dgm:spPr/>
      <dgm:t>
        <a:bodyPr/>
        <a:lstStyle/>
        <a:p>
          <a:endParaRPr lang="en-US"/>
        </a:p>
      </dgm:t>
    </dgm:pt>
    <dgm:pt modelId="{1D88D33D-EAC6-4FBE-94EF-1B86C340DD27}">
      <dgm:prSet phldrT="[Text]"/>
      <dgm:spPr/>
      <dgm:t>
        <a:bodyPr/>
        <a:lstStyle/>
        <a:p>
          <a:r>
            <a:rPr lang="en-US" dirty="0" smtClean="0"/>
            <a:t>Squad</a:t>
          </a:r>
          <a:endParaRPr lang="en-US" dirty="0"/>
        </a:p>
      </dgm:t>
    </dgm:pt>
    <dgm:pt modelId="{C92F9A67-7E61-4785-A782-CD3B489E599B}" type="parTrans" cxnId="{6440078D-66CC-4CDF-B18C-3E6536B05319}">
      <dgm:prSet/>
      <dgm:spPr/>
      <dgm:t>
        <a:bodyPr/>
        <a:lstStyle/>
        <a:p>
          <a:endParaRPr lang="en-US"/>
        </a:p>
      </dgm:t>
    </dgm:pt>
    <dgm:pt modelId="{1A5F55BF-075B-4672-A260-534E7B54B170}" type="sibTrans" cxnId="{6440078D-66CC-4CDF-B18C-3E6536B05319}">
      <dgm:prSet/>
      <dgm:spPr/>
      <dgm:t>
        <a:bodyPr/>
        <a:lstStyle/>
        <a:p>
          <a:endParaRPr lang="en-US"/>
        </a:p>
      </dgm:t>
    </dgm:pt>
    <dgm:pt modelId="{13A9073B-9E79-4491-B9E6-ACF5B0CE098A}">
      <dgm:prSet phldrT="[Text]"/>
      <dgm:spPr/>
      <dgm:t>
        <a:bodyPr/>
        <a:lstStyle/>
        <a:p>
          <a:r>
            <a:rPr lang="en-US" dirty="0" smtClean="0"/>
            <a:t>Squad</a:t>
          </a:r>
        </a:p>
      </dgm:t>
    </dgm:pt>
    <dgm:pt modelId="{D566CE60-03A5-47DF-934B-05D1E163FFA6}" type="parTrans" cxnId="{C75D579E-2260-402C-BA13-6247B1EBF8FA}">
      <dgm:prSet/>
      <dgm:spPr/>
      <dgm:t>
        <a:bodyPr/>
        <a:lstStyle/>
        <a:p>
          <a:endParaRPr lang="en-US"/>
        </a:p>
      </dgm:t>
    </dgm:pt>
    <dgm:pt modelId="{B2F10740-50EE-4D52-9946-6B294C714E68}" type="sibTrans" cxnId="{C75D579E-2260-402C-BA13-6247B1EBF8FA}">
      <dgm:prSet/>
      <dgm:spPr/>
      <dgm:t>
        <a:bodyPr/>
        <a:lstStyle/>
        <a:p>
          <a:endParaRPr lang="en-US"/>
        </a:p>
      </dgm:t>
    </dgm:pt>
    <dgm:pt modelId="{107CC036-B9CA-43D4-A40C-B95BA926BCDC}">
      <dgm:prSet phldrT="[Text]"/>
      <dgm:spPr/>
      <dgm:t>
        <a:bodyPr/>
        <a:lstStyle/>
        <a:p>
          <a:r>
            <a:rPr lang="en-US" dirty="0" smtClean="0"/>
            <a:t>Platoon</a:t>
          </a:r>
          <a:endParaRPr lang="en-US" dirty="0"/>
        </a:p>
      </dgm:t>
    </dgm:pt>
    <dgm:pt modelId="{79D90EB5-FC10-44FB-8721-5BA1353EDB7B}" type="parTrans" cxnId="{7DC870CA-A8CA-49C9-8B28-A0CCFDC6D437}">
      <dgm:prSet/>
      <dgm:spPr/>
      <dgm:t>
        <a:bodyPr/>
        <a:lstStyle/>
        <a:p>
          <a:endParaRPr lang="en-US"/>
        </a:p>
      </dgm:t>
    </dgm:pt>
    <dgm:pt modelId="{A2098777-0C19-4CD2-AB2B-A92FE7105377}" type="sibTrans" cxnId="{7DC870CA-A8CA-49C9-8B28-A0CCFDC6D437}">
      <dgm:prSet/>
      <dgm:spPr/>
      <dgm:t>
        <a:bodyPr/>
        <a:lstStyle/>
        <a:p>
          <a:endParaRPr lang="en-US"/>
        </a:p>
      </dgm:t>
    </dgm:pt>
    <dgm:pt modelId="{E13D47EC-09AC-49E9-B619-49939DAFBB4F}" type="pres">
      <dgm:prSet presAssocID="{CD185ACC-E64A-4085-811F-0EB2240BB3B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3084DB9-8792-449C-95BA-7E3CCA1FED95}" type="pres">
      <dgm:prSet presAssocID="{210DD71D-B5B8-42B0-BEEF-D8A336866918}" presName="hierRoot1" presStyleCnt="0"/>
      <dgm:spPr/>
    </dgm:pt>
    <dgm:pt modelId="{ECB961C8-DA22-49A9-ABFF-AB5F77428248}" type="pres">
      <dgm:prSet presAssocID="{210DD71D-B5B8-42B0-BEEF-D8A336866918}" presName="composite" presStyleCnt="0"/>
      <dgm:spPr/>
    </dgm:pt>
    <dgm:pt modelId="{984DDDEA-7248-40D8-9820-CC0772870DCC}" type="pres">
      <dgm:prSet presAssocID="{210DD71D-B5B8-42B0-BEEF-D8A336866918}" presName="background" presStyleLbl="node0" presStyleIdx="0" presStyleCnt="1"/>
      <dgm:spPr/>
    </dgm:pt>
    <dgm:pt modelId="{9800B9FA-F42B-42FA-B945-9A73875BA816}" type="pres">
      <dgm:prSet presAssocID="{210DD71D-B5B8-42B0-BEEF-D8A336866918}" presName="text" presStyleLbl="fgAcc0" presStyleIdx="0" presStyleCnt="1" custLinFactNeighborX="5030" custLinFactNeighborY="-8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4CDA27-AF60-49DD-B48B-7C1D4E407569}" type="pres">
      <dgm:prSet presAssocID="{210DD71D-B5B8-42B0-BEEF-D8A336866918}" presName="hierChild2" presStyleCnt="0"/>
      <dgm:spPr/>
    </dgm:pt>
    <dgm:pt modelId="{D5CD0A53-593A-40A4-9E2C-370245C4B7F5}" type="pres">
      <dgm:prSet presAssocID="{FC33E701-68FD-442E-943B-FAA59DFFDBB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AFCF3B9-2537-442C-A4B6-95AB8CE0CFEB}" type="pres">
      <dgm:prSet presAssocID="{7BB02F1F-97CC-46DD-8435-F99C994AE552}" presName="hierRoot2" presStyleCnt="0"/>
      <dgm:spPr/>
    </dgm:pt>
    <dgm:pt modelId="{1A19C6F6-E488-4B7B-98EA-2CB1961F5B4D}" type="pres">
      <dgm:prSet presAssocID="{7BB02F1F-97CC-46DD-8435-F99C994AE552}" presName="composite2" presStyleCnt="0"/>
      <dgm:spPr/>
    </dgm:pt>
    <dgm:pt modelId="{FBCB8E50-ADDE-4E3B-A557-C990C53DB688}" type="pres">
      <dgm:prSet presAssocID="{7BB02F1F-97CC-46DD-8435-F99C994AE552}" presName="background2" presStyleLbl="node2" presStyleIdx="0" presStyleCnt="2"/>
      <dgm:spPr/>
    </dgm:pt>
    <dgm:pt modelId="{0C1229A7-3DE8-41E7-8EF3-4B5ADCF32EA6}" type="pres">
      <dgm:prSet presAssocID="{7BB02F1F-97CC-46DD-8435-F99C994AE552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297089-E0F4-48A0-A785-CB9A07023A62}" type="pres">
      <dgm:prSet presAssocID="{7BB02F1F-97CC-46DD-8435-F99C994AE552}" presName="hierChild3" presStyleCnt="0"/>
      <dgm:spPr/>
    </dgm:pt>
    <dgm:pt modelId="{B4790EAE-0207-4182-9184-D4260F3E10A5}" type="pres">
      <dgm:prSet presAssocID="{4B739811-2BD2-4B6E-94A4-B01416D89C87}" presName="Name17" presStyleLbl="parChTrans1D3" presStyleIdx="0" presStyleCnt="4"/>
      <dgm:spPr/>
      <dgm:t>
        <a:bodyPr/>
        <a:lstStyle/>
        <a:p>
          <a:endParaRPr lang="en-US"/>
        </a:p>
      </dgm:t>
    </dgm:pt>
    <dgm:pt modelId="{108B1B19-4136-4C45-B959-D388EC70E2CA}" type="pres">
      <dgm:prSet presAssocID="{DC842919-1850-4524-8CA1-55C969F525E2}" presName="hierRoot3" presStyleCnt="0"/>
      <dgm:spPr/>
    </dgm:pt>
    <dgm:pt modelId="{AF7C97D8-211F-4B49-AAC0-2B11542C9E39}" type="pres">
      <dgm:prSet presAssocID="{DC842919-1850-4524-8CA1-55C969F525E2}" presName="composite3" presStyleCnt="0"/>
      <dgm:spPr/>
    </dgm:pt>
    <dgm:pt modelId="{61A77308-B0EE-4B6B-B083-229083FC3832}" type="pres">
      <dgm:prSet presAssocID="{DC842919-1850-4524-8CA1-55C969F525E2}" presName="background3" presStyleLbl="node3" presStyleIdx="0" presStyleCnt="4"/>
      <dgm:spPr/>
    </dgm:pt>
    <dgm:pt modelId="{1C20E20D-5BD2-4EA9-86CB-B31776043309}" type="pres">
      <dgm:prSet presAssocID="{DC842919-1850-4524-8CA1-55C969F525E2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AC8F24-937D-4835-91D9-D978D551E4A4}" type="pres">
      <dgm:prSet presAssocID="{DC842919-1850-4524-8CA1-55C969F525E2}" presName="hierChild4" presStyleCnt="0"/>
      <dgm:spPr/>
    </dgm:pt>
    <dgm:pt modelId="{0C16BBA2-2771-4FC2-B114-AE240749CE7E}" type="pres">
      <dgm:prSet presAssocID="{5B602A3A-2082-4FE3-8315-11F79718D305}" presName="Name23" presStyleLbl="parChTrans1D4" presStyleIdx="0" presStyleCnt="5"/>
      <dgm:spPr/>
      <dgm:t>
        <a:bodyPr/>
        <a:lstStyle/>
        <a:p>
          <a:endParaRPr lang="en-US"/>
        </a:p>
      </dgm:t>
    </dgm:pt>
    <dgm:pt modelId="{4BC8AFD2-02FE-4816-B156-F9B669B337FF}" type="pres">
      <dgm:prSet presAssocID="{65BDC6CE-933B-4AFD-B0BF-763F49DEC5F3}" presName="hierRoot4" presStyleCnt="0"/>
      <dgm:spPr/>
    </dgm:pt>
    <dgm:pt modelId="{781B55F4-1AC1-4989-BDB1-C272113CFBC6}" type="pres">
      <dgm:prSet presAssocID="{65BDC6CE-933B-4AFD-B0BF-763F49DEC5F3}" presName="composite4" presStyleCnt="0"/>
      <dgm:spPr/>
    </dgm:pt>
    <dgm:pt modelId="{49F778B9-D488-464E-AC91-335C0D69999C}" type="pres">
      <dgm:prSet presAssocID="{65BDC6CE-933B-4AFD-B0BF-763F49DEC5F3}" presName="background4" presStyleLbl="node4" presStyleIdx="0" presStyleCnt="5"/>
      <dgm:spPr/>
    </dgm:pt>
    <dgm:pt modelId="{8AEF0FCD-952B-439F-94B6-5991DB33EF31}" type="pres">
      <dgm:prSet presAssocID="{65BDC6CE-933B-4AFD-B0BF-763F49DEC5F3}" presName="text4" presStyleLbl="fgAcc4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7A3FBE-60EF-4C0B-AFDB-EBA5858D0F4C}" type="pres">
      <dgm:prSet presAssocID="{65BDC6CE-933B-4AFD-B0BF-763F49DEC5F3}" presName="hierChild5" presStyleCnt="0"/>
      <dgm:spPr/>
    </dgm:pt>
    <dgm:pt modelId="{9C49E629-DC50-41B9-9B76-9F7B6585B399}" type="pres">
      <dgm:prSet presAssocID="{70AF21FE-E776-425B-AFC5-4754887667FB}" presName="Name23" presStyleLbl="parChTrans1D4" presStyleIdx="1" presStyleCnt="5"/>
      <dgm:spPr/>
      <dgm:t>
        <a:bodyPr/>
        <a:lstStyle/>
        <a:p>
          <a:endParaRPr lang="en-US"/>
        </a:p>
      </dgm:t>
    </dgm:pt>
    <dgm:pt modelId="{6DEB8DFC-A27A-43D7-B0DE-0E66E6D8A9B7}" type="pres">
      <dgm:prSet presAssocID="{2C988F3E-A551-4F8D-ACE6-D5776B9BC412}" presName="hierRoot4" presStyleCnt="0"/>
      <dgm:spPr/>
    </dgm:pt>
    <dgm:pt modelId="{494E5B59-EDA2-4D46-9ED9-B0C8B24C87F8}" type="pres">
      <dgm:prSet presAssocID="{2C988F3E-A551-4F8D-ACE6-D5776B9BC412}" presName="composite4" presStyleCnt="0"/>
      <dgm:spPr/>
    </dgm:pt>
    <dgm:pt modelId="{B7F985C9-82B1-4FEE-B20C-0216E182AB40}" type="pres">
      <dgm:prSet presAssocID="{2C988F3E-A551-4F8D-ACE6-D5776B9BC412}" presName="background4" presStyleLbl="node4" presStyleIdx="1" presStyleCnt="5"/>
      <dgm:spPr/>
    </dgm:pt>
    <dgm:pt modelId="{633ECA30-DE31-4024-93EA-A40DD5CC1D21}" type="pres">
      <dgm:prSet presAssocID="{2C988F3E-A551-4F8D-ACE6-D5776B9BC412}" presName="text4" presStyleLbl="fgAcc4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E3E7CC-3EDC-4737-8096-BF55CD97AB6A}" type="pres">
      <dgm:prSet presAssocID="{2C988F3E-A551-4F8D-ACE6-D5776B9BC412}" presName="hierChild5" presStyleCnt="0"/>
      <dgm:spPr/>
    </dgm:pt>
    <dgm:pt modelId="{C72E23E7-AEE3-4CD5-BC63-EDBD82EF9B19}" type="pres">
      <dgm:prSet presAssocID="{708773AF-5902-436E-A71D-A1B89FC6B5EC}" presName="Name17" presStyleLbl="parChTrans1D3" presStyleIdx="1" presStyleCnt="4"/>
      <dgm:spPr/>
      <dgm:t>
        <a:bodyPr/>
        <a:lstStyle/>
        <a:p>
          <a:endParaRPr lang="en-US"/>
        </a:p>
      </dgm:t>
    </dgm:pt>
    <dgm:pt modelId="{97B3445E-AE8C-49AE-BC15-0EEF2E15EC4E}" type="pres">
      <dgm:prSet presAssocID="{52928AE6-AE9D-4DA3-9E1F-5D5F1E9B2360}" presName="hierRoot3" presStyleCnt="0"/>
      <dgm:spPr/>
    </dgm:pt>
    <dgm:pt modelId="{6E8C9C1E-5EB3-4B91-B578-2BB5ADCD7932}" type="pres">
      <dgm:prSet presAssocID="{52928AE6-AE9D-4DA3-9E1F-5D5F1E9B2360}" presName="composite3" presStyleCnt="0"/>
      <dgm:spPr/>
    </dgm:pt>
    <dgm:pt modelId="{27B34B94-D719-4C45-B992-D24C68131B31}" type="pres">
      <dgm:prSet presAssocID="{52928AE6-AE9D-4DA3-9E1F-5D5F1E9B2360}" presName="background3" presStyleLbl="node3" presStyleIdx="1" presStyleCnt="4"/>
      <dgm:spPr/>
    </dgm:pt>
    <dgm:pt modelId="{48EED524-0FA5-4F9A-BB66-C4FBC3246BE2}" type="pres">
      <dgm:prSet presAssocID="{52928AE6-AE9D-4DA3-9E1F-5D5F1E9B2360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9491D3-D8FC-4743-A6AC-13CAEC757FAA}" type="pres">
      <dgm:prSet presAssocID="{52928AE6-AE9D-4DA3-9E1F-5D5F1E9B2360}" presName="hierChild4" presStyleCnt="0"/>
      <dgm:spPr/>
    </dgm:pt>
    <dgm:pt modelId="{3F43B226-B83D-4C59-9E96-B8CF13C79588}" type="pres">
      <dgm:prSet presAssocID="{7A772781-61B7-44B9-A227-E52FEC6A647A}" presName="Name23" presStyleLbl="parChTrans1D4" presStyleIdx="2" presStyleCnt="5"/>
      <dgm:spPr/>
      <dgm:t>
        <a:bodyPr/>
        <a:lstStyle/>
        <a:p>
          <a:endParaRPr lang="en-US"/>
        </a:p>
      </dgm:t>
    </dgm:pt>
    <dgm:pt modelId="{02B9B218-98CC-4E1E-8E94-C12E7D9CD1C3}" type="pres">
      <dgm:prSet presAssocID="{9B27C5AB-91B1-436F-9014-97BE367AE1E6}" presName="hierRoot4" presStyleCnt="0"/>
      <dgm:spPr/>
    </dgm:pt>
    <dgm:pt modelId="{542C201C-14DB-4045-B7AD-3BD60D28F33F}" type="pres">
      <dgm:prSet presAssocID="{9B27C5AB-91B1-436F-9014-97BE367AE1E6}" presName="composite4" presStyleCnt="0"/>
      <dgm:spPr/>
    </dgm:pt>
    <dgm:pt modelId="{3ECCD24D-31FD-44D3-B7F4-01D75ADAC415}" type="pres">
      <dgm:prSet presAssocID="{9B27C5AB-91B1-436F-9014-97BE367AE1E6}" presName="background4" presStyleLbl="node4" presStyleIdx="2" presStyleCnt="5"/>
      <dgm:spPr/>
    </dgm:pt>
    <dgm:pt modelId="{69BBB51D-CF36-45B9-A616-ED8606DCA0F1}" type="pres">
      <dgm:prSet presAssocID="{9B27C5AB-91B1-436F-9014-97BE367AE1E6}" presName="text4" presStyleLbl="fgAcc4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B6E603-A5FD-4BBE-8BCB-6B84F95C1B9D}" type="pres">
      <dgm:prSet presAssocID="{9B27C5AB-91B1-436F-9014-97BE367AE1E6}" presName="hierChild5" presStyleCnt="0"/>
      <dgm:spPr/>
    </dgm:pt>
    <dgm:pt modelId="{6C3BE957-CB4A-424E-B559-2E251AA812A6}" type="pres">
      <dgm:prSet presAssocID="{E296A1B0-3E9D-4B21-9AD9-B265BE23A40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5685D944-2F17-4E5E-9833-AF2727EF241E}" type="pres">
      <dgm:prSet presAssocID="{C3E2879D-DF92-498D-97C4-BEFE3E5D975A}" presName="hierRoot2" presStyleCnt="0"/>
      <dgm:spPr/>
    </dgm:pt>
    <dgm:pt modelId="{19864858-5112-4CB2-AA67-3F3788F64D44}" type="pres">
      <dgm:prSet presAssocID="{C3E2879D-DF92-498D-97C4-BEFE3E5D975A}" presName="composite2" presStyleCnt="0"/>
      <dgm:spPr/>
    </dgm:pt>
    <dgm:pt modelId="{5C7DA31E-067F-4219-A3C5-443A50F664E1}" type="pres">
      <dgm:prSet presAssocID="{C3E2879D-DF92-498D-97C4-BEFE3E5D975A}" presName="background2" presStyleLbl="node2" presStyleIdx="1" presStyleCnt="2"/>
      <dgm:spPr/>
    </dgm:pt>
    <dgm:pt modelId="{F88CA926-B649-4C3A-96DF-9C2CA79AA9B5}" type="pres">
      <dgm:prSet presAssocID="{C3E2879D-DF92-498D-97C4-BEFE3E5D975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5ECBDD-651B-4DA8-B968-0562D831CF0E}" type="pres">
      <dgm:prSet presAssocID="{C3E2879D-DF92-498D-97C4-BEFE3E5D975A}" presName="hierChild3" presStyleCnt="0"/>
      <dgm:spPr/>
    </dgm:pt>
    <dgm:pt modelId="{52BCB4F7-7B38-4EF8-A316-0E8BEF906AE7}" type="pres">
      <dgm:prSet presAssocID="{79D90EB5-FC10-44FB-8721-5BA1353EDB7B}" presName="Name17" presStyleLbl="parChTrans1D3" presStyleIdx="2" presStyleCnt="4"/>
      <dgm:spPr/>
      <dgm:t>
        <a:bodyPr/>
        <a:lstStyle/>
        <a:p>
          <a:endParaRPr lang="en-US"/>
        </a:p>
      </dgm:t>
    </dgm:pt>
    <dgm:pt modelId="{AFA69388-C20B-491C-A347-95B7F68FCE90}" type="pres">
      <dgm:prSet presAssocID="{107CC036-B9CA-43D4-A40C-B95BA926BCDC}" presName="hierRoot3" presStyleCnt="0"/>
      <dgm:spPr/>
    </dgm:pt>
    <dgm:pt modelId="{23A31A97-8D3D-4797-B20F-7ED0A4B506EB}" type="pres">
      <dgm:prSet presAssocID="{107CC036-B9CA-43D4-A40C-B95BA926BCDC}" presName="composite3" presStyleCnt="0"/>
      <dgm:spPr/>
    </dgm:pt>
    <dgm:pt modelId="{B46EC866-6E5A-490F-88D9-8C47744CE731}" type="pres">
      <dgm:prSet presAssocID="{107CC036-B9CA-43D4-A40C-B95BA926BCDC}" presName="background3" presStyleLbl="node3" presStyleIdx="2" presStyleCnt="4"/>
      <dgm:spPr/>
    </dgm:pt>
    <dgm:pt modelId="{9DD538EC-D18E-4314-9C9B-5815A6FE6539}" type="pres">
      <dgm:prSet presAssocID="{107CC036-B9CA-43D4-A40C-B95BA926BCDC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EF475E-87AD-47D5-AA93-A9EDE6D81753}" type="pres">
      <dgm:prSet presAssocID="{107CC036-B9CA-43D4-A40C-B95BA926BCDC}" presName="hierChild4" presStyleCnt="0"/>
      <dgm:spPr/>
    </dgm:pt>
    <dgm:pt modelId="{06676357-6C04-455E-98D3-AEC62D2928C5}" type="pres">
      <dgm:prSet presAssocID="{BE66FDCE-F8CB-4A57-AB8E-2CC298451270}" presName="Name17" presStyleLbl="parChTrans1D3" presStyleIdx="3" presStyleCnt="4"/>
      <dgm:spPr/>
      <dgm:t>
        <a:bodyPr/>
        <a:lstStyle/>
        <a:p>
          <a:endParaRPr lang="en-US"/>
        </a:p>
      </dgm:t>
    </dgm:pt>
    <dgm:pt modelId="{272143EC-3A3A-46FC-A2D8-0157C74E8670}" type="pres">
      <dgm:prSet presAssocID="{5FC2DBC4-7EFA-4A5A-8C15-7331A3EF5B92}" presName="hierRoot3" presStyleCnt="0"/>
      <dgm:spPr/>
    </dgm:pt>
    <dgm:pt modelId="{9EA9225D-A1B1-485B-B168-85C620531765}" type="pres">
      <dgm:prSet presAssocID="{5FC2DBC4-7EFA-4A5A-8C15-7331A3EF5B92}" presName="composite3" presStyleCnt="0"/>
      <dgm:spPr/>
    </dgm:pt>
    <dgm:pt modelId="{1C5FB80D-8B5E-476E-88D8-7BD71818894D}" type="pres">
      <dgm:prSet presAssocID="{5FC2DBC4-7EFA-4A5A-8C15-7331A3EF5B92}" presName="background3" presStyleLbl="node3" presStyleIdx="3" presStyleCnt="4"/>
      <dgm:spPr/>
    </dgm:pt>
    <dgm:pt modelId="{FEB4CF7B-5B6F-4038-93FD-665EF556C28C}" type="pres">
      <dgm:prSet presAssocID="{5FC2DBC4-7EFA-4A5A-8C15-7331A3EF5B92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B7341B-93AB-43CA-8ABC-9F8AC578E548}" type="pres">
      <dgm:prSet presAssocID="{5FC2DBC4-7EFA-4A5A-8C15-7331A3EF5B92}" presName="hierChild4" presStyleCnt="0"/>
      <dgm:spPr/>
    </dgm:pt>
    <dgm:pt modelId="{17E50935-E01C-44D7-847D-B0199CCB4B4B}" type="pres">
      <dgm:prSet presAssocID="{C92F9A67-7E61-4785-A782-CD3B489E599B}" presName="Name23" presStyleLbl="parChTrans1D4" presStyleIdx="3" presStyleCnt="5"/>
      <dgm:spPr/>
      <dgm:t>
        <a:bodyPr/>
        <a:lstStyle/>
        <a:p>
          <a:endParaRPr lang="en-US"/>
        </a:p>
      </dgm:t>
    </dgm:pt>
    <dgm:pt modelId="{2465DE76-7712-44BB-8D63-6BD0CEDCBDD0}" type="pres">
      <dgm:prSet presAssocID="{1D88D33D-EAC6-4FBE-94EF-1B86C340DD27}" presName="hierRoot4" presStyleCnt="0"/>
      <dgm:spPr/>
    </dgm:pt>
    <dgm:pt modelId="{BADC88F6-DFD8-44B9-B520-0C33023CFF71}" type="pres">
      <dgm:prSet presAssocID="{1D88D33D-EAC6-4FBE-94EF-1B86C340DD27}" presName="composite4" presStyleCnt="0"/>
      <dgm:spPr/>
    </dgm:pt>
    <dgm:pt modelId="{D785A14B-D43D-41F6-9488-7847E24A0161}" type="pres">
      <dgm:prSet presAssocID="{1D88D33D-EAC6-4FBE-94EF-1B86C340DD27}" presName="background4" presStyleLbl="node4" presStyleIdx="3" presStyleCnt="5"/>
      <dgm:spPr/>
    </dgm:pt>
    <dgm:pt modelId="{29C9239F-0E22-42EF-B2A2-FBEC2319E12B}" type="pres">
      <dgm:prSet presAssocID="{1D88D33D-EAC6-4FBE-94EF-1B86C340DD27}" presName="text4" presStyleLbl="fgAcc4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C016C7-EBDC-4F45-BDCE-6D8F44A2EF24}" type="pres">
      <dgm:prSet presAssocID="{1D88D33D-EAC6-4FBE-94EF-1B86C340DD27}" presName="hierChild5" presStyleCnt="0"/>
      <dgm:spPr/>
    </dgm:pt>
    <dgm:pt modelId="{436FB99C-3510-4F0E-AA3A-C46FFCFE0973}" type="pres">
      <dgm:prSet presAssocID="{D566CE60-03A5-47DF-934B-05D1E163FFA6}" presName="Name23" presStyleLbl="parChTrans1D4" presStyleIdx="4" presStyleCnt="5"/>
      <dgm:spPr/>
      <dgm:t>
        <a:bodyPr/>
        <a:lstStyle/>
        <a:p>
          <a:endParaRPr lang="en-US"/>
        </a:p>
      </dgm:t>
    </dgm:pt>
    <dgm:pt modelId="{BAB84F0F-D57A-4805-A3D9-D72BD3114B9A}" type="pres">
      <dgm:prSet presAssocID="{13A9073B-9E79-4491-B9E6-ACF5B0CE098A}" presName="hierRoot4" presStyleCnt="0"/>
      <dgm:spPr/>
    </dgm:pt>
    <dgm:pt modelId="{A95775AD-2FE9-4BD0-AF85-92EC0C6D85BE}" type="pres">
      <dgm:prSet presAssocID="{13A9073B-9E79-4491-B9E6-ACF5B0CE098A}" presName="composite4" presStyleCnt="0"/>
      <dgm:spPr/>
    </dgm:pt>
    <dgm:pt modelId="{CDD8CC95-0770-44C6-B997-304E6E8F4D53}" type="pres">
      <dgm:prSet presAssocID="{13A9073B-9E79-4491-B9E6-ACF5B0CE098A}" presName="background4" presStyleLbl="node4" presStyleIdx="4" presStyleCnt="5"/>
      <dgm:spPr/>
    </dgm:pt>
    <dgm:pt modelId="{CDB0015E-975A-45EC-8719-63AD7EF170A5}" type="pres">
      <dgm:prSet presAssocID="{13A9073B-9E79-4491-B9E6-ACF5B0CE098A}" presName="text4" presStyleLbl="fgAcc4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A7387D-0800-4A90-88DE-B3DCA9E6EC6D}" type="pres">
      <dgm:prSet presAssocID="{13A9073B-9E79-4491-B9E6-ACF5B0CE098A}" presName="hierChild5" presStyleCnt="0"/>
      <dgm:spPr/>
    </dgm:pt>
  </dgm:ptLst>
  <dgm:cxnLst>
    <dgm:cxn modelId="{3EECACA7-3065-45CB-93A5-FBD264321588}" type="presOf" srcId="{C92F9A67-7E61-4785-A782-CD3B489E599B}" destId="{17E50935-E01C-44D7-847D-B0199CCB4B4B}" srcOrd="0" destOrd="0" presId="urn:microsoft.com/office/officeart/2005/8/layout/hierarchy1"/>
    <dgm:cxn modelId="{6B282D43-6F0B-4BC3-A8FD-6CDD00F49D75}" type="presOf" srcId="{79D90EB5-FC10-44FB-8721-5BA1353EDB7B}" destId="{52BCB4F7-7B38-4EF8-A316-0E8BEF906AE7}" srcOrd="0" destOrd="0" presId="urn:microsoft.com/office/officeart/2005/8/layout/hierarchy1"/>
    <dgm:cxn modelId="{BFD61B7F-0633-4A90-8DAD-1C258D267B52}" srcId="{52928AE6-AE9D-4DA3-9E1F-5D5F1E9B2360}" destId="{9B27C5AB-91B1-436F-9014-97BE367AE1E6}" srcOrd="0" destOrd="0" parTransId="{7A772781-61B7-44B9-A227-E52FEC6A647A}" sibTransId="{67F33D29-B143-47E0-873F-6236A49D2365}"/>
    <dgm:cxn modelId="{EF41E1D9-EDFE-421B-A49B-B910FFC961FE}" type="presOf" srcId="{708773AF-5902-436E-A71D-A1B89FC6B5EC}" destId="{C72E23E7-AEE3-4CD5-BC63-EDBD82EF9B19}" srcOrd="0" destOrd="0" presId="urn:microsoft.com/office/officeart/2005/8/layout/hierarchy1"/>
    <dgm:cxn modelId="{CA3F5494-ED41-443C-8160-DEBEA73FD78D}" type="presOf" srcId="{52928AE6-AE9D-4DA3-9E1F-5D5F1E9B2360}" destId="{48EED524-0FA5-4F9A-BB66-C4FBC3246BE2}" srcOrd="0" destOrd="0" presId="urn:microsoft.com/office/officeart/2005/8/layout/hierarchy1"/>
    <dgm:cxn modelId="{6C8508F9-73ED-4C98-AA26-E9A71947577F}" srcId="{210DD71D-B5B8-42B0-BEEF-D8A336866918}" destId="{7BB02F1F-97CC-46DD-8435-F99C994AE552}" srcOrd="0" destOrd="0" parTransId="{FC33E701-68FD-442E-943B-FAA59DFFDBB9}" sibTransId="{D46039BC-03F9-4787-88E9-E6497FA09E14}"/>
    <dgm:cxn modelId="{CBEDFCEE-885E-4A5E-B5F7-77C380A9BE87}" type="presOf" srcId="{107CC036-B9CA-43D4-A40C-B95BA926BCDC}" destId="{9DD538EC-D18E-4314-9C9B-5815A6FE6539}" srcOrd="0" destOrd="0" presId="urn:microsoft.com/office/officeart/2005/8/layout/hierarchy1"/>
    <dgm:cxn modelId="{F954B224-43D6-44A3-8BF4-A41EACB969B7}" srcId="{DC842919-1850-4524-8CA1-55C969F525E2}" destId="{65BDC6CE-933B-4AFD-B0BF-763F49DEC5F3}" srcOrd="0" destOrd="0" parTransId="{5B602A3A-2082-4FE3-8315-11F79718D305}" sibTransId="{6869CC3A-8653-4CAF-8B78-D606A175DB8A}"/>
    <dgm:cxn modelId="{81448DA6-3218-47CE-AB68-DF08C05ACA6E}" srcId="{210DD71D-B5B8-42B0-BEEF-D8A336866918}" destId="{C3E2879D-DF92-498D-97C4-BEFE3E5D975A}" srcOrd="1" destOrd="0" parTransId="{E296A1B0-3E9D-4B21-9AD9-B265BE23A40C}" sibTransId="{768CACDE-C16E-4F01-92DD-EDF2ADCBD9C0}"/>
    <dgm:cxn modelId="{93A625A8-DB88-4614-BC53-696A98F966E9}" type="presOf" srcId="{FC33E701-68FD-442E-943B-FAA59DFFDBB9}" destId="{D5CD0A53-593A-40A4-9E2C-370245C4B7F5}" srcOrd="0" destOrd="0" presId="urn:microsoft.com/office/officeart/2005/8/layout/hierarchy1"/>
    <dgm:cxn modelId="{82890410-3E01-44AD-A67A-3D0D8785344E}" type="presOf" srcId="{2C988F3E-A551-4F8D-ACE6-D5776B9BC412}" destId="{633ECA30-DE31-4024-93EA-A40DD5CC1D21}" srcOrd="0" destOrd="0" presId="urn:microsoft.com/office/officeart/2005/8/layout/hierarchy1"/>
    <dgm:cxn modelId="{5BF29807-A037-40FD-8F9B-A6866E2F32DE}" type="presOf" srcId="{70AF21FE-E776-425B-AFC5-4754887667FB}" destId="{9C49E629-DC50-41B9-9B76-9F7B6585B399}" srcOrd="0" destOrd="0" presId="urn:microsoft.com/office/officeart/2005/8/layout/hierarchy1"/>
    <dgm:cxn modelId="{C6113E7D-73DA-4833-90E5-FF82D2F79BE4}" type="presOf" srcId="{4B739811-2BD2-4B6E-94A4-B01416D89C87}" destId="{B4790EAE-0207-4182-9184-D4260F3E10A5}" srcOrd="0" destOrd="0" presId="urn:microsoft.com/office/officeart/2005/8/layout/hierarchy1"/>
    <dgm:cxn modelId="{C75D579E-2260-402C-BA13-6247B1EBF8FA}" srcId="{5FC2DBC4-7EFA-4A5A-8C15-7331A3EF5B92}" destId="{13A9073B-9E79-4491-B9E6-ACF5B0CE098A}" srcOrd="1" destOrd="0" parTransId="{D566CE60-03A5-47DF-934B-05D1E163FFA6}" sibTransId="{B2F10740-50EE-4D52-9946-6B294C714E68}"/>
    <dgm:cxn modelId="{9F410057-CEC1-4228-B28B-54C9BFC11AA5}" type="presOf" srcId="{9B27C5AB-91B1-436F-9014-97BE367AE1E6}" destId="{69BBB51D-CF36-45B9-A616-ED8606DCA0F1}" srcOrd="0" destOrd="0" presId="urn:microsoft.com/office/officeart/2005/8/layout/hierarchy1"/>
    <dgm:cxn modelId="{4F6C1277-2EEA-41E5-AD99-9939B377A34D}" srcId="{7BB02F1F-97CC-46DD-8435-F99C994AE552}" destId="{52928AE6-AE9D-4DA3-9E1F-5D5F1E9B2360}" srcOrd="1" destOrd="0" parTransId="{708773AF-5902-436E-A71D-A1B89FC6B5EC}" sibTransId="{9F28A14C-C803-40AD-8D0A-9A08D8C1CB08}"/>
    <dgm:cxn modelId="{FA89125A-64D0-4FE0-AF97-27007E3ADF00}" srcId="{7BB02F1F-97CC-46DD-8435-F99C994AE552}" destId="{DC842919-1850-4524-8CA1-55C969F525E2}" srcOrd="0" destOrd="0" parTransId="{4B739811-2BD2-4B6E-94A4-B01416D89C87}" sibTransId="{A6FADC77-7E57-489D-A121-634063D62CB3}"/>
    <dgm:cxn modelId="{1AA8C2CB-2092-47DB-90A9-1E3E01BC2829}" type="presOf" srcId="{210DD71D-B5B8-42B0-BEEF-D8A336866918}" destId="{9800B9FA-F42B-42FA-B945-9A73875BA816}" srcOrd="0" destOrd="0" presId="urn:microsoft.com/office/officeart/2005/8/layout/hierarchy1"/>
    <dgm:cxn modelId="{7DC870CA-A8CA-49C9-8B28-A0CCFDC6D437}" srcId="{C3E2879D-DF92-498D-97C4-BEFE3E5D975A}" destId="{107CC036-B9CA-43D4-A40C-B95BA926BCDC}" srcOrd="0" destOrd="0" parTransId="{79D90EB5-FC10-44FB-8721-5BA1353EDB7B}" sibTransId="{A2098777-0C19-4CD2-AB2B-A92FE7105377}"/>
    <dgm:cxn modelId="{C99E6453-F85C-42CD-8E39-022D08191AC7}" type="presOf" srcId="{13A9073B-9E79-4491-B9E6-ACF5B0CE098A}" destId="{CDB0015E-975A-45EC-8719-63AD7EF170A5}" srcOrd="0" destOrd="0" presId="urn:microsoft.com/office/officeart/2005/8/layout/hierarchy1"/>
    <dgm:cxn modelId="{6440078D-66CC-4CDF-B18C-3E6536B05319}" srcId="{5FC2DBC4-7EFA-4A5A-8C15-7331A3EF5B92}" destId="{1D88D33D-EAC6-4FBE-94EF-1B86C340DD27}" srcOrd="0" destOrd="0" parTransId="{C92F9A67-7E61-4785-A782-CD3B489E599B}" sibTransId="{1A5F55BF-075B-4672-A260-534E7B54B170}"/>
    <dgm:cxn modelId="{878C6C03-FC17-4E3F-BE4D-A1FE8CD01552}" type="presOf" srcId="{E296A1B0-3E9D-4B21-9AD9-B265BE23A40C}" destId="{6C3BE957-CB4A-424E-B559-2E251AA812A6}" srcOrd="0" destOrd="0" presId="urn:microsoft.com/office/officeart/2005/8/layout/hierarchy1"/>
    <dgm:cxn modelId="{5041ED79-4E7C-4200-8B1B-393F8DB1B1EC}" type="presOf" srcId="{5FC2DBC4-7EFA-4A5A-8C15-7331A3EF5B92}" destId="{FEB4CF7B-5B6F-4038-93FD-665EF556C28C}" srcOrd="0" destOrd="0" presId="urn:microsoft.com/office/officeart/2005/8/layout/hierarchy1"/>
    <dgm:cxn modelId="{3EDBB317-A757-40B6-A2B0-A8B4528989C4}" type="presOf" srcId="{65BDC6CE-933B-4AFD-B0BF-763F49DEC5F3}" destId="{8AEF0FCD-952B-439F-94B6-5991DB33EF31}" srcOrd="0" destOrd="0" presId="urn:microsoft.com/office/officeart/2005/8/layout/hierarchy1"/>
    <dgm:cxn modelId="{4CC3FFB1-76D1-4D3D-B416-EBFA69304051}" type="presOf" srcId="{C3E2879D-DF92-498D-97C4-BEFE3E5D975A}" destId="{F88CA926-B649-4C3A-96DF-9C2CA79AA9B5}" srcOrd="0" destOrd="0" presId="urn:microsoft.com/office/officeart/2005/8/layout/hierarchy1"/>
    <dgm:cxn modelId="{D8987C18-9E89-4980-9E4B-44FFEE299DB8}" type="presOf" srcId="{5B602A3A-2082-4FE3-8315-11F79718D305}" destId="{0C16BBA2-2771-4FC2-B114-AE240749CE7E}" srcOrd="0" destOrd="0" presId="urn:microsoft.com/office/officeart/2005/8/layout/hierarchy1"/>
    <dgm:cxn modelId="{DD1E98CD-2EFB-4BAF-A7A4-3D98706AA4F1}" type="presOf" srcId="{7A772781-61B7-44B9-A227-E52FEC6A647A}" destId="{3F43B226-B83D-4C59-9E96-B8CF13C79588}" srcOrd="0" destOrd="0" presId="urn:microsoft.com/office/officeart/2005/8/layout/hierarchy1"/>
    <dgm:cxn modelId="{3AC0752A-F920-4565-81A3-59F1B5F75215}" type="presOf" srcId="{D566CE60-03A5-47DF-934B-05D1E163FFA6}" destId="{436FB99C-3510-4F0E-AA3A-C46FFCFE0973}" srcOrd="0" destOrd="0" presId="urn:microsoft.com/office/officeart/2005/8/layout/hierarchy1"/>
    <dgm:cxn modelId="{91228E05-5CFB-4E29-9E7D-BB539FB686D7}" srcId="{CD185ACC-E64A-4085-811F-0EB2240BB3BF}" destId="{210DD71D-B5B8-42B0-BEEF-D8A336866918}" srcOrd="0" destOrd="0" parTransId="{0FB65B75-1FE6-4358-BE78-FC6A09C21112}" sibTransId="{624D2FA7-BE3F-4A2C-BB39-5A85833608F9}"/>
    <dgm:cxn modelId="{CF5D08B8-D759-4076-BC38-B3CC24A65F1E}" srcId="{DC842919-1850-4524-8CA1-55C969F525E2}" destId="{2C988F3E-A551-4F8D-ACE6-D5776B9BC412}" srcOrd="1" destOrd="0" parTransId="{70AF21FE-E776-425B-AFC5-4754887667FB}" sibTransId="{AA56CB83-03D3-4EEA-877D-D1B70B292BBE}"/>
    <dgm:cxn modelId="{82241341-C7CB-4B95-A0C3-558584A0902E}" type="presOf" srcId="{CD185ACC-E64A-4085-811F-0EB2240BB3BF}" destId="{E13D47EC-09AC-49E9-B619-49939DAFBB4F}" srcOrd="0" destOrd="0" presId="urn:microsoft.com/office/officeart/2005/8/layout/hierarchy1"/>
    <dgm:cxn modelId="{DA55F5BE-C9D1-4B2C-8D4F-D4DB77535E82}" srcId="{C3E2879D-DF92-498D-97C4-BEFE3E5D975A}" destId="{5FC2DBC4-7EFA-4A5A-8C15-7331A3EF5B92}" srcOrd="1" destOrd="0" parTransId="{BE66FDCE-F8CB-4A57-AB8E-2CC298451270}" sibTransId="{499EC7E1-11F7-44B2-A770-FB224480FC49}"/>
    <dgm:cxn modelId="{B2E47FA0-3F81-4B09-9B05-4F41523CB58E}" type="presOf" srcId="{7BB02F1F-97CC-46DD-8435-F99C994AE552}" destId="{0C1229A7-3DE8-41E7-8EF3-4B5ADCF32EA6}" srcOrd="0" destOrd="0" presId="urn:microsoft.com/office/officeart/2005/8/layout/hierarchy1"/>
    <dgm:cxn modelId="{BC4A45E8-B359-45A9-811C-9E055F1CDE17}" type="presOf" srcId="{DC842919-1850-4524-8CA1-55C969F525E2}" destId="{1C20E20D-5BD2-4EA9-86CB-B31776043309}" srcOrd="0" destOrd="0" presId="urn:microsoft.com/office/officeart/2005/8/layout/hierarchy1"/>
    <dgm:cxn modelId="{22C2A080-1431-4B2A-86CF-D54C96CC4394}" type="presOf" srcId="{BE66FDCE-F8CB-4A57-AB8E-2CC298451270}" destId="{06676357-6C04-455E-98D3-AEC62D2928C5}" srcOrd="0" destOrd="0" presId="urn:microsoft.com/office/officeart/2005/8/layout/hierarchy1"/>
    <dgm:cxn modelId="{A53C7405-A444-45F0-9900-4AC5A263E562}" type="presOf" srcId="{1D88D33D-EAC6-4FBE-94EF-1B86C340DD27}" destId="{29C9239F-0E22-42EF-B2A2-FBEC2319E12B}" srcOrd="0" destOrd="0" presId="urn:microsoft.com/office/officeart/2005/8/layout/hierarchy1"/>
    <dgm:cxn modelId="{1FDDA769-65C2-4760-A2AF-E456F2288A16}" type="presParOf" srcId="{E13D47EC-09AC-49E9-B619-49939DAFBB4F}" destId="{F3084DB9-8792-449C-95BA-7E3CCA1FED95}" srcOrd="0" destOrd="0" presId="urn:microsoft.com/office/officeart/2005/8/layout/hierarchy1"/>
    <dgm:cxn modelId="{DE33B5A9-0BB4-4F6E-AF49-6DB5748B8806}" type="presParOf" srcId="{F3084DB9-8792-449C-95BA-7E3CCA1FED95}" destId="{ECB961C8-DA22-49A9-ABFF-AB5F77428248}" srcOrd="0" destOrd="0" presId="urn:microsoft.com/office/officeart/2005/8/layout/hierarchy1"/>
    <dgm:cxn modelId="{C0F04518-C0A9-4B27-A87A-78C2E0641614}" type="presParOf" srcId="{ECB961C8-DA22-49A9-ABFF-AB5F77428248}" destId="{984DDDEA-7248-40D8-9820-CC0772870DCC}" srcOrd="0" destOrd="0" presId="urn:microsoft.com/office/officeart/2005/8/layout/hierarchy1"/>
    <dgm:cxn modelId="{500FB308-B11C-4CD6-9318-117246E5F72F}" type="presParOf" srcId="{ECB961C8-DA22-49A9-ABFF-AB5F77428248}" destId="{9800B9FA-F42B-42FA-B945-9A73875BA816}" srcOrd="1" destOrd="0" presId="urn:microsoft.com/office/officeart/2005/8/layout/hierarchy1"/>
    <dgm:cxn modelId="{1F81FB4F-A879-4E47-A7D9-2BF77158FB3F}" type="presParOf" srcId="{F3084DB9-8792-449C-95BA-7E3CCA1FED95}" destId="{2B4CDA27-AF60-49DD-B48B-7C1D4E407569}" srcOrd="1" destOrd="0" presId="urn:microsoft.com/office/officeart/2005/8/layout/hierarchy1"/>
    <dgm:cxn modelId="{A65FBA5D-C996-480E-9F64-4ABD37AAFE31}" type="presParOf" srcId="{2B4CDA27-AF60-49DD-B48B-7C1D4E407569}" destId="{D5CD0A53-593A-40A4-9E2C-370245C4B7F5}" srcOrd="0" destOrd="0" presId="urn:microsoft.com/office/officeart/2005/8/layout/hierarchy1"/>
    <dgm:cxn modelId="{834E4706-733B-42BD-9AC3-37BD7166EAAF}" type="presParOf" srcId="{2B4CDA27-AF60-49DD-B48B-7C1D4E407569}" destId="{3AFCF3B9-2537-442C-A4B6-95AB8CE0CFEB}" srcOrd="1" destOrd="0" presId="urn:microsoft.com/office/officeart/2005/8/layout/hierarchy1"/>
    <dgm:cxn modelId="{3E3DAFB3-BF48-44BF-9916-FD08B7FA855E}" type="presParOf" srcId="{3AFCF3B9-2537-442C-A4B6-95AB8CE0CFEB}" destId="{1A19C6F6-E488-4B7B-98EA-2CB1961F5B4D}" srcOrd="0" destOrd="0" presId="urn:microsoft.com/office/officeart/2005/8/layout/hierarchy1"/>
    <dgm:cxn modelId="{3E8E84DD-610A-4D48-878B-FA4350056320}" type="presParOf" srcId="{1A19C6F6-E488-4B7B-98EA-2CB1961F5B4D}" destId="{FBCB8E50-ADDE-4E3B-A557-C990C53DB688}" srcOrd="0" destOrd="0" presId="urn:microsoft.com/office/officeart/2005/8/layout/hierarchy1"/>
    <dgm:cxn modelId="{5066ECBC-1035-48A2-9A9E-B781DD1ACDA0}" type="presParOf" srcId="{1A19C6F6-E488-4B7B-98EA-2CB1961F5B4D}" destId="{0C1229A7-3DE8-41E7-8EF3-4B5ADCF32EA6}" srcOrd="1" destOrd="0" presId="urn:microsoft.com/office/officeart/2005/8/layout/hierarchy1"/>
    <dgm:cxn modelId="{F14668E3-1AC6-4E79-9780-C8AE77440DDA}" type="presParOf" srcId="{3AFCF3B9-2537-442C-A4B6-95AB8CE0CFEB}" destId="{D8297089-E0F4-48A0-A785-CB9A07023A62}" srcOrd="1" destOrd="0" presId="urn:microsoft.com/office/officeart/2005/8/layout/hierarchy1"/>
    <dgm:cxn modelId="{5ACC1B89-5233-4B7C-A846-167CF74AEFCF}" type="presParOf" srcId="{D8297089-E0F4-48A0-A785-CB9A07023A62}" destId="{B4790EAE-0207-4182-9184-D4260F3E10A5}" srcOrd="0" destOrd="0" presId="urn:microsoft.com/office/officeart/2005/8/layout/hierarchy1"/>
    <dgm:cxn modelId="{BD80866E-1D52-4C7F-B2F2-D002AC9E9EE4}" type="presParOf" srcId="{D8297089-E0F4-48A0-A785-CB9A07023A62}" destId="{108B1B19-4136-4C45-B959-D388EC70E2CA}" srcOrd="1" destOrd="0" presId="urn:microsoft.com/office/officeart/2005/8/layout/hierarchy1"/>
    <dgm:cxn modelId="{07FB4825-9599-4C90-A1E3-2135BA8FE42B}" type="presParOf" srcId="{108B1B19-4136-4C45-B959-D388EC70E2CA}" destId="{AF7C97D8-211F-4B49-AAC0-2B11542C9E39}" srcOrd="0" destOrd="0" presId="urn:microsoft.com/office/officeart/2005/8/layout/hierarchy1"/>
    <dgm:cxn modelId="{E30F2DA8-0A57-4766-B696-ADCBF835ADEF}" type="presParOf" srcId="{AF7C97D8-211F-4B49-AAC0-2B11542C9E39}" destId="{61A77308-B0EE-4B6B-B083-229083FC3832}" srcOrd="0" destOrd="0" presId="urn:microsoft.com/office/officeart/2005/8/layout/hierarchy1"/>
    <dgm:cxn modelId="{2D225C9B-37F0-4E45-AEAA-6CE13F5D2E39}" type="presParOf" srcId="{AF7C97D8-211F-4B49-AAC0-2B11542C9E39}" destId="{1C20E20D-5BD2-4EA9-86CB-B31776043309}" srcOrd="1" destOrd="0" presId="urn:microsoft.com/office/officeart/2005/8/layout/hierarchy1"/>
    <dgm:cxn modelId="{5A6536D0-D597-46D9-B2F8-3F989ADBE7DD}" type="presParOf" srcId="{108B1B19-4136-4C45-B959-D388EC70E2CA}" destId="{09AC8F24-937D-4835-91D9-D978D551E4A4}" srcOrd="1" destOrd="0" presId="urn:microsoft.com/office/officeart/2005/8/layout/hierarchy1"/>
    <dgm:cxn modelId="{5AC17A8E-64C6-4A0A-AC6D-F6F0EBB4CFA6}" type="presParOf" srcId="{09AC8F24-937D-4835-91D9-D978D551E4A4}" destId="{0C16BBA2-2771-4FC2-B114-AE240749CE7E}" srcOrd="0" destOrd="0" presId="urn:microsoft.com/office/officeart/2005/8/layout/hierarchy1"/>
    <dgm:cxn modelId="{F60FC2F3-5436-45F3-8F71-D4CFA37059E7}" type="presParOf" srcId="{09AC8F24-937D-4835-91D9-D978D551E4A4}" destId="{4BC8AFD2-02FE-4816-B156-F9B669B337FF}" srcOrd="1" destOrd="0" presId="urn:microsoft.com/office/officeart/2005/8/layout/hierarchy1"/>
    <dgm:cxn modelId="{ED594E01-26A1-4391-8D97-33EFCD6944B5}" type="presParOf" srcId="{4BC8AFD2-02FE-4816-B156-F9B669B337FF}" destId="{781B55F4-1AC1-4989-BDB1-C272113CFBC6}" srcOrd="0" destOrd="0" presId="urn:microsoft.com/office/officeart/2005/8/layout/hierarchy1"/>
    <dgm:cxn modelId="{239E26B9-C6AD-4BF5-A788-1576A93E28B2}" type="presParOf" srcId="{781B55F4-1AC1-4989-BDB1-C272113CFBC6}" destId="{49F778B9-D488-464E-AC91-335C0D69999C}" srcOrd="0" destOrd="0" presId="urn:microsoft.com/office/officeart/2005/8/layout/hierarchy1"/>
    <dgm:cxn modelId="{A337B5DA-101C-47CF-AEAA-033AAD1D1B8B}" type="presParOf" srcId="{781B55F4-1AC1-4989-BDB1-C272113CFBC6}" destId="{8AEF0FCD-952B-439F-94B6-5991DB33EF31}" srcOrd="1" destOrd="0" presId="urn:microsoft.com/office/officeart/2005/8/layout/hierarchy1"/>
    <dgm:cxn modelId="{3F8503F9-9229-457F-8632-DE4CEF583000}" type="presParOf" srcId="{4BC8AFD2-02FE-4816-B156-F9B669B337FF}" destId="{A17A3FBE-60EF-4C0B-AFDB-EBA5858D0F4C}" srcOrd="1" destOrd="0" presId="urn:microsoft.com/office/officeart/2005/8/layout/hierarchy1"/>
    <dgm:cxn modelId="{8575113B-B8CC-4212-8FD3-ED6769E2FAC8}" type="presParOf" srcId="{09AC8F24-937D-4835-91D9-D978D551E4A4}" destId="{9C49E629-DC50-41B9-9B76-9F7B6585B399}" srcOrd="2" destOrd="0" presId="urn:microsoft.com/office/officeart/2005/8/layout/hierarchy1"/>
    <dgm:cxn modelId="{282C84C2-0821-4E8D-BE36-CC351965288B}" type="presParOf" srcId="{09AC8F24-937D-4835-91D9-D978D551E4A4}" destId="{6DEB8DFC-A27A-43D7-B0DE-0E66E6D8A9B7}" srcOrd="3" destOrd="0" presId="urn:microsoft.com/office/officeart/2005/8/layout/hierarchy1"/>
    <dgm:cxn modelId="{51BF5C82-FE2A-4348-BBC1-3CD0FD729038}" type="presParOf" srcId="{6DEB8DFC-A27A-43D7-B0DE-0E66E6D8A9B7}" destId="{494E5B59-EDA2-4D46-9ED9-B0C8B24C87F8}" srcOrd="0" destOrd="0" presId="urn:microsoft.com/office/officeart/2005/8/layout/hierarchy1"/>
    <dgm:cxn modelId="{D3FCF44E-A861-4555-8270-A4C6BADC0BA8}" type="presParOf" srcId="{494E5B59-EDA2-4D46-9ED9-B0C8B24C87F8}" destId="{B7F985C9-82B1-4FEE-B20C-0216E182AB40}" srcOrd="0" destOrd="0" presId="urn:microsoft.com/office/officeart/2005/8/layout/hierarchy1"/>
    <dgm:cxn modelId="{CCE9FEC1-79ED-4200-BB54-B6F0985F8791}" type="presParOf" srcId="{494E5B59-EDA2-4D46-9ED9-B0C8B24C87F8}" destId="{633ECA30-DE31-4024-93EA-A40DD5CC1D21}" srcOrd="1" destOrd="0" presId="urn:microsoft.com/office/officeart/2005/8/layout/hierarchy1"/>
    <dgm:cxn modelId="{48D271E0-98D9-4011-82FA-1EA38E5F72CF}" type="presParOf" srcId="{6DEB8DFC-A27A-43D7-B0DE-0E66E6D8A9B7}" destId="{7BE3E7CC-3EDC-4737-8096-BF55CD97AB6A}" srcOrd="1" destOrd="0" presId="urn:microsoft.com/office/officeart/2005/8/layout/hierarchy1"/>
    <dgm:cxn modelId="{F91EEFAA-7EE1-4FD7-A34A-255257BE672C}" type="presParOf" srcId="{D8297089-E0F4-48A0-A785-CB9A07023A62}" destId="{C72E23E7-AEE3-4CD5-BC63-EDBD82EF9B19}" srcOrd="2" destOrd="0" presId="urn:microsoft.com/office/officeart/2005/8/layout/hierarchy1"/>
    <dgm:cxn modelId="{B31C282B-01CA-42B6-8800-E80C2D5232C3}" type="presParOf" srcId="{D8297089-E0F4-48A0-A785-CB9A07023A62}" destId="{97B3445E-AE8C-49AE-BC15-0EEF2E15EC4E}" srcOrd="3" destOrd="0" presId="urn:microsoft.com/office/officeart/2005/8/layout/hierarchy1"/>
    <dgm:cxn modelId="{C300A473-21C4-43A9-ABE2-0319B59F0C29}" type="presParOf" srcId="{97B3445E-AE8C-49AE-BC15-0EEF2E15EC4E}" destId="{6E8C9C1E-5EB3-4B91-B578-2BB5ADCD7932}" srcOrd="0" destOrd="0" presId="urn:microsoft.com/office/officeart/2005/8/layout/hierarchy1"/>
    <dgm:cxn modelId="{C3B57A6B-44D3-4955-A3F9-104884E7CA05}" type="presParOf" srcId="{6E8C9C1E-5EB3-4B91-B578-2BB5ADCD7932}" destId="{27B34B94-D719-4C45-B992-D24C68131B31}" srcOrd="0" destOrd="0" presId="urn:microsoft.com/office/officeart/2005/8/layout/hierarchy1"/>
    <dgm:cxn modelId="{4E9D9FE3-B478-4536-A43B-EBB42F77B37D}" type="presParOf" srcId="{6E8C9C1E-5EB3-4B91-B578-2BB5ADCD7932}" destId="{48EED524-0FA5-4F9A-BB66-C4FBC3246BE2}" srcOrd="1" destOrd="0" presId="urn:microsoft.com/office/officeart/2005/8/layout/hierarchy1"/>
    <dgm:cxn modelId="{46C1C562-4632-493B-82B9-BEC6240AADDE}" type="presParOf" srcId="{97B3445E-AE8C-49AE-BC15-0EEF2E15EC4E}" destId="{279491D3-D8FC-4743-A6AC-13CAEC757FAA}" srcOrd="1" destOrd="0" presId="urn:microsoft.com/office/officeart/2005/8/layout/hierarchy1"/>
    <dgm:cxn modelId="{C211A9AA-4FFD-4EFB-BA65-A1EFBB8FA912}" type="presParOf" srcId="{279491D3-D8FC-4743-A6AC-13CAEC757FAA}" destId="{3F43B226-B83D-4C59-9E96-B8CF13C79588}" srcOrd="0" destOrd="0" presId="urn:microsoft.com/office/officeart/2005/8/layout/hierarchy1"/>
    <dgm:cxn modelId="{F75D54D2-0F3A-48AD-B2D8-D8625F6FF127}" type="presParOf" srcId="{279491D3-D8FC-4743-A6AC-13CAEC757FAA}" destId="{02B9B218-98CC-4E1E-8E94-C12E7D9CD1C3}" srcOrd="1" destOrd="0" presId="urn:microsoft.com/office/officeart/2005/8/layout/hierarchy1"/>
    <dgm:cxn modelId="{042C63C0-CBA7-4546-87BC-CC24E3A0D64F}" type="presParOf" srcId="{02B9B218-98CC-4E1E-8E94-C12E7D9CD1C3}" destId="{542C201C-14DB-4045-B7AD-3BD60D28F33F}" srcOrd="0" destOrd="0" presId="urn:microsoft.com/office/officeart/2005/8/layout/hierarchy1"/>
    <dgm:cxn modelId="{FEF2B1FF-0416-4EFC-9AF2-74CD8DB6332A}" type="presParOf" srcId="{542C201C-14DB-4045-B7AD-3BD60D28F33F}" destId="{3ECCD24D-31FD-44D3-B7F4-01D75ADAC415}" srcOrd="0" destOrd="0" presId="urn:microsoft.com/office/officeart/2005/8/layout/hierarchy1"/>
    <dgm:cxn modelId="{6DF2CE9A-3AE5-4A1C-AAEC-5871F502D640}" type="presParOf" srcId="{542C201C-14DB-4045-B7AD-3BD60D28F33F}" destId="{69BBB51D-CF36-45B9-A616-ED8606DCA0F1}" srcOrd="1" destOrd="0" presId="urn:microsoft.com/office/officeart/2005/8/layout/hierarchy1"/>
    <dgm:cxn modelId="{EEB277BA-27EE-4D35-B75B-3EE674F41264}" type="presParOf" srcId="{02B9B218-98CC-4E1E-8E94-C12E7D9CD1C3}" destId="{60B6E603-A5FD-4BBE-8BCB-6B84F95C1B9D}" srcOrd="1" destOrd="0" presId="urn:microsoft.com/office/officeart/2005/8/layout/hierarchy1"/>
    <dgm:cxn modelId="{A535B231-9856-4881-A392-71698F1C06CF}" type="presParOf" srcId="{2B4CDA27-AF60-49DD-B48B-7C1D4E407569}" destId="{6C3BE957-CB4A-424E-B559-2E251AA812A6}" srcOrd="2" destOrd="0" presId="urn:microsoft.com/office/officeart/2005/8/layout/hierarchy1"/>
    <dgm:cxn modelId="{B58A4937-25D9-4F58-9851-45C00BDE5E9D}" type="presParOf" srcId="{2B4CDA27-AF60-49DD-B48B-7C1D4E407569}" destId="{5685D944-2F17-4E5E-9833-AF2727EF241E}" srcOrd="3" destOrd="0" presId="urn:microsoft.com/office/officeart/2005/8/layout/hierarchy1"/>
    <dgm:cxn modelId="{4E65FADC-5DFD-4FDC-B668-F1FCB3718D80}" type="presParOf" srcId="{5685D944-2F17-4E5E-9833-AF2727EF241E}" destId="{19864858-5112-4CB2-AA67-3F3788F64D44}" srcOrd="0" destOrd="0" presId="urn:microsoft.com/office/officeart/2005/8/layout/hierarchy1"/>
    <dgm:cxn modelId="{AAA3808E-9AF1-4A0E-B277-5F7634C9FB12}" type="presParOf" srcId="{19864858-5112-4CB2-AA67-3F3788F64D44}" destId="{5C7DA31E-067F-4219-A3C5-443A50F664E1}" srcOrd="0" destOrd="0" presId="urn:microsoft.com/office/officeart/2005/8/layout/hierarchy1"/>
    <dgm:cxn modelId="{E189A500-CFBB-4D0F-BF86-BCC526B1F77A}" type="presParOf" srcId="{19864858-5112-4CB2-AA67-3F3788F64D44}" destId="{F88CA926-B649-4C3A-96DF-9C2CA79AA9B5}" srcOrd="1" destOrd="0" presId="urn:microsoft.com/office/officeart/2005/8/layout/hierarchy1"/>
    <dgm:cxn modelId="{5EB56CEC-ADEC-4E3D-83AF-3C399D1BB0FE}" type="presParOf" srcId="{5685D944-2F17-4E5E-9833-AF2727EF241E}" destId="{315ECBDD-651B-4DA8-B968-0562D831CF0E}" srcOrd="1" destOrd="0" presId="urn:microsoft.com/office/officeart/2005/8/layout/hierarchy1"/>
    <dgm:cxn modelId="{3C1D7F64-89D0-4A72-A6DB-1D3ED269F1C5}" type="presParOf" srcId="{315ECBDD-651B-4DA8-B968-0562D831CF0E}" destId="{52BCB4F7-7B38-4EF8-A316-0E8BEF906AE7}" srcOrd="0" destOrd="0" presId="urn:microsoft.com/office/officeart/2005/8/layout/hierarchy1"/>
    <dgm:cxn modelId="{D787AB48-5E29-4A32-B1B4-5CD31C4BB5CB}" type="presParOf" srcId="{315ECBDD-651B-4DA8-B968-0562D831CF0E}" destId="{AFA69388-C20B-491C-A347-95B7F68FCE90}" srcOrd="1" destOrd="0" presId="urn:microsoft.com/office/officeart/2005/8/layout/hierarchy1"/>
    <dgm:cxn modelId="{2336C74B-CDFD-4C0B-98D4-7FF6B054603F}" type="presParOf" srcId="{AFA69388-C20B-491C-A347-95B7F68FCE90}" destId="{23A31A97-8D3D-4797-B20F-7ED0A4B506EB}" srcOrd="0" destOrd="0" presId="urn:microsoft.com/office/officeart/2005/8/layout/hierarchy1"/>
    <dgm:cxn modelId="{4ECF78CF-AE54-4FEF-8A45-343E13CE93A6}" type="presParOf" srcId="{23A31A97-8D3D-4797-B20F-7ED0A4B506EB}" destId="{B46EC866-6E5A-490F-88D9-8C47744CE731}" srcOrd="0" destOrd="0" presId="urn:microsoft.com/office/officeart/2005/8/layout/hierarchy1"/>
    <dgm:cxn modelId="{ECA6248A-0898-4675-954E-262324DBEE9B}" type="presParOf" srcId="{23A31A97-8D3D-4797-B20F-7ED0A4B506EB}" destId="{9DD538EC-D18E-4314-9C9B-5815A6FE6539}" srcOrd="1" destOrd="0" presId="urn:microsoft.com/office/officeart/2005/8/layout/hierarchy1"/>
    <dgm:cxn modelId="{63E9D571-AC54-4986-BBAD-1517DCFE12EC}" type="presParOf" srcId="{AFA69388-C20B-491C-A347-95B7F68FCE90}" destId="{66EF475E-87AD-47D5-AA93-A9EDE6D81753}" srcOrd="1" destOrd="0" presId="urn:microsoft.com/office/officeart/2005/8/layout/hierarchy1"/>
    <dgm:cxn modelId="{0CB0415D-F7F5-416E-864A-126DC450D5CA}" type="presParOf" srcId="{315ECBDD-651B-4DA8-B968-0562D831CF0E}" destId="{06676357-6C04-455E-98D3-AEC62D2928C5}" srcOrd="2" destOrd="0" presId="urn:microsoft.com/office/officeart/2005/8/layout/hierarchy1"/>
    <dgm:cxn modelId="{1BB7BD12-768A-44EE-85E7-2BDFA0F63337}" type="presParOf" srcId="{315ECBDD-651B-4DA8-B968-0562D831CF0E}" destId="{272143EC-3A3A-46FC-A2D8-0157C74E8670}" srcOrd="3" destOrd="0" presId="urn:microsoft.com/office/officeart/2005/8/layout/hierarchy1"/>
    <dgm:cxn modelId="{F35E6363-73D0-472D-BF88-BE7E5235E082}" type="presParOf" srcId="{272143EC-3A3A-46FC-A2D8-0157C74E8670}" destId="{9EA9225D-A1B1-485B-B168-85C620531765}" srcOrd="0" destOrd="0" presId="urn:microsoft.com/office/officeart/2005/8/layout/hierarchy1"/>
    <dgm:cxn modelId="{A20E30A7-3EFE-472E-AAA7-E4B5A0FD37A3}" type="presParOf" srcId="{9EA9225D-A1B1-485B-B168-85C620531765}" destId="{1C5FB80D-8B5E-476E-88D8-7BD71818894D}" srcOrd="0" destOrd="0" presId="urn:microsoft.com/office/officeart/2005/8/layout/hierarchy1"/>
    <dgm:cxn modelId="{425118E3-8335-4F7B-8016-44FA0311C2B5}" type="presParOf" srcId="{9EA9225D-A1B1-485B-B168-85C620531765}" destId="{FEB4CF7B-5B6F-4038-93FD-665EF556C28C}" srcOrd="1" destOrd="0" presId="urn:microsoft.com/office/officeart/2005/8/layout/hierarchy1"/>
    <dgm:cxn modelId="{8EA6B72F-D1A3-411C-AD87-24D28351530C}" type="presParOf" srcId="{272143EC-3A3A-46FC-A2D8-0157C74E8670}" destId="{80B7341B-93AB-43CA-8ABC-9F8AC578E548}" srcOrd="1" destOrd="0" presId="urn:microsoft.com/office/officeart/2005/8/layout/hierarchy1"/>
    <dgm:cxn modelId="{30C0F563-81B0-4D89-9FE8-7365DEE9FE8A}" type="presParOf" srcId="{80B7341B-93AB-43CA-8ABC-9F8AC578E548}" destId="{17E50935-E01C-44D7-847D-B0199CCB4B4B}" srcOrd="0" destOrd="0" presId="urn:microsoft.com/office/officeart/2005/8/layout/hierarchy1"/>
    <dgm:cxn modelId="{9BBBEA9F-0611-4C14-976E-B1B43257F8E9}" type="presParOf" srcId="{80B7341B-93AB-43CA-8ABC-9F8AC578E548}" destId="{2465DE76-7712-44BB-8D63-6BD0CEDCBDD0}" srcOrd="1" destOrd="0" presId="urn:microsoft.com/office/officeart/2005/8/layout/hierarchy1"/>
    <dgm:cxn modelId="{EE55820A-2415-4437-B05A-BD054C71F9C9}" type="presParOf" srcId="{2465DE76-7712-44BB-8D63-6BD0CEDCBDD0}" destId="{BADC88F6-DFD8-44B9-B520-0C33023CFF71}" srcOrd="0" destOrd="0" presId="urn:microsoft.com/office/officeart/2005/8/layout/hierarchy1"/>
    <dgm:cxn modelId="{03294977-29EA-4A4F-A40E-FA237462159C}" type="presParOf" srcId="{BADC88F6-DFD8-44B9-B520-0C33023CFF71}" destId="{D785A14B-D43D-41F6-9488-7847E24A0161}" srcOrd="0" destOrd="0" presId="urn:microsoft.com/office/officeart/2005/8/layout/hierarchy1"/>
    <dgm:cxn modelId="{487AE976-A67F-42E4-80A6-ED15B4DF86E6}" type="presParOf" srcId="{BADC88F6-DFD8-44B9-B520-0C33023CFF71}" destId="{29C9239F-0E22-42EF-B2A2-FBEC2319E12B}" srcOrd="1" destOrd="0" presId="urn:microsoft.com/office/officeart/2005/8/layout/hierarchy1"/>
    <dgm:cxn modelId="{410D8397-B9AC-47E2-8EF8-439175A74F21}" type="presParOf" srcId="{2465DE76-7712-44BB-8D63-6BD0CEDCBDD0}" destId="{53C016C7-EBDC-4F45-BDCE-6D8F44A2EF24}" srcOrd="1" destOrd="0" presId="urn:microsoft.com/office/officeart/2005/8/layout/hierarchy1"/>
    <dgm:cxn modelId="{2676C032-841D-44C5-AF30-04700EE25BC9}" type="presParOf" srcId="{80B7341B-93AB-43CA-8ABC-9F8AC578E548}" destId="{436FB99C-3510-4F0E-AA3A-C46FFCFE0973}" srcOrd="2" destOrd="0" presId="urn:microsoft.com/office/officeart/2005/8/layout/hierarchy1"/>
    <dgm:cxn modelId="{69829852-FFDE-4580-8A21-C45BA0D53FCD}" type="presParOf" srcId="{80B7341B-93AB-43CA-8ABC-9F8AC578E548}" destId="{BAB84F0F-D57A-4805-A3D9-D72BD3114B9A}" srcOrd="3" destOrd="0" presId="urn:microsoft.com/office/officeart/2005/8/layout/hierarchy1"/>
    <dgm:cxn modelId="{139E7E65-E539-4781-AC9E-69DDC17CB8E4}" type="presParOf" srcId="{BAB84F0F-D57A-4805-A3D9-D72BD3114B9A}" destId="{A95775AD-2FE9-4BD0-AF85-92EC0C6D85BE}" srcOrd="0" destOrd="0" presId="urn:microsoft.com/office/officeart/2005/8/layout/hierarchy1"/>
    <dgm:cxn modelId="{99B3FBF4-F25E-43BC-9155-931B66072C42}" type="presParOf" srcId="{A95775AD-2FE9-4BD0-AF85-92EC0C6D85BE}" destId="{CDD8CC95-0770-44C6-B997-304E6E8F4D53}" srcOrd="0" destOrd="0" presId="urn:microsoft.com/office/officeart/2005/8/layout/hierarchy1"/>
    <dgm:cxn modelId="{CAD7AC26-69CD-4629-BC00-BD5039C50E51}" type="presParOf" srcId="{A95775AD-2FE9-4BD0-AF85-92EC0C6D85BE}" destId="{CDB0015E-975A-45EC-8719-63AD7EF170A5}" srcOrd="1" destOrd="0" presId="urn:microsoft.com/office/officeart/2005/8/layout/hierarchy1"/>
    <dgm:cxn modelId="{ADC98907-BC43-47C7-9B98-07A3A8641960}" type="presParOf" srcId="{BAB84F0F-D57A-4805-A3D9-D72BD3114B9A}" destId="{6DA7387D-0800-4A90-88DE-B3DCA9E6EC6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185ACC-E64A-4085-811F-0EB2240BB3B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0DD71D-B5B8-42B0-BEEF-D8A336866918}">
      <dgm:prSet phldrT="[Text]"/>
      <dgm:spPr/>
      <dgm:t>
        <a:bodyPr/>
        <a:lstStyle/>
        <a:p>
          <a:r>
            <a:rPr lang="en-US" dirty="0" smtClean="0"/>
            <a:t>Regiment</a:t>
          </a:r>
          <a:endParaRPr lang="en-US" dirty="0"/>
        </a:p>
      </dgm:t>
    </dgm:pt>
    <dgm:pt modelId="{0FB65B75-1FE6-4358-BE78-FC6A09C21112}" type="parTrans" cxnId="{91228E05-5CFB-4E29-9E7D-BB539FB686D7}">
      <dgm:prSet/>
      <dgm:spPr/>
      <dgm:t>
        <a:bodyPr/>
        <a:lstStyle/>
        <a:p>
          <a:endParaRPr lang="en-US"/>
        </a:p>
      </dgm:t>
    </dgm:pt>
    <dgm:pt modelId="{624D2FA7-BE3F-4A2C-BB39-5A85833608F9}" type="sibTrans" cxnId="{91228E05-5CFB-4E29-9E7D-BB539FB686D7}">
      <dgm:prSet/>
      <dgm:spPr/>
      <dgm:t>
        <a:bodyPr/>
        <a:lstStyle/>
        <a:p>
          <a:endParaRPr lang="en-US"/>
        </a:p>
      </dgm:t>
    </dgm:pt>
    <dgm:pt modelId="{7BB02F1F-97CC-46DD-8435-F99C994AE552}">
      <dgm:prSet phldrT="[Text]"/>
      <dgm:spPr/>
      <dgm:t>
        <a:bodyPr/>
        <a:lstStyle/>
        <a:p>
          <a:r>
            <a:rPr lang="en-US" dirty="0" smtClean="0"/>
            <a:t>Battalion</a:t>
          </a:r>
          <a:endParaRPr lang="en-US" dirty="0"/>
        </a:p>
      </dgm:t>
    </dgm:pt>
    <dgm:pt modelId="{FC33E701-68FD-442E-943B-FAA59DFFDBB9}" type="parTrans" cxnId="{6C8508F9-73ED-4C98-AA26-E9A71947577F}">
      <dgm:prSet/>
      <dgm:spPr/>
      <dgm:t>
        <a:bodyPr/>
        <a:lstStyle/>
        <a:p>
          <a:endParaRPr lang="en-US"/>
        </a:p>
      </dgm:t>
    </dgm:pt>
    <dgm:pt modelId="{D46039BC-03F9-4787-88E9-E6497FA09E14}" type="sibTrans" cxnId="{6C8508F9-73ED-4C98-AA26-E9A71947577F}">
      <dgm:prSet/>
      <dgm:spPr/>
      <dgm:t>
        <a:bodyPr/>
        <a:lstStyle/>
        <a:p>
          <a:endParaRPr lang="en-US"/>
        </a:p>
      </dgm:t>
    </dgm:pt>
    <dgm:pt modelId="{DC842919-1850-4524-8CA1-55C969F525E2}">
      <dgm:prSet phldrT="[Text]"/>
      <dgm:spPr/>
      <dgm:t>
        <a:bodyPr/>
        <a:lstStyle/>
        <a:p>
          <a:r>
            <a:rPr lang="en-US" dirty="0" smtClean="0"/>
            <a:t>Company</a:t>
          </a:r>
          <a:endParaRPr lang="en-US" dirty="0"/>
        </a:p>
      </dgm:t>
    </dgm:pt>
    <dgm:pt modelId="{4B739811-2BD2-4B6E-94A4-B01416D89C87}" type="parTrans" cxnId="{FA89125A-64D0-4FE0-AF97-27007E3ADF00}">
      <dgm:prSet/>
      <dgm:spPr/>
      <dgm:t>
        <a:bodyPr/>
        <a:lstStyle/>
        <a:p>
          <a:endParaRPr lang="en-US"/>
        </a:p>
      </dgm:t>
    </dgm:pt>
    <dgm:pt modelId="{A6FADC77-7E57-489D-A121-634063D62CB3}" type="sibTrans" cxnId="{FA89125A-64D0-4FE0-AF97-27007E3ADF00}">
      <dgm:prSet/>
      <dgm:spPr/>
      <dgm:t>
        <a:bodyPr/>
        <a:lstStyle/>
        <a:p>
          <a:endParaRPr lang="en-US"/>
        </a:p>
      </dgm:t>
    </dgm:pt>
    <dgm:pt modelId="{52928AE6-AE9D-4DA3-9E1F-5D5F1E9B2360}">
      <dgm:prSet phldrT="[Text]"/>
      <dgm:spPr/>
      <dgm:t>
        <a:bodyPr/>
        <a:lstStyle/>
        <a:p>
          <a:r>
            <a:rPr lang="en-US" dirty="0" smtClean="0"/>
            <a:t>Company</a:t>
          </a:r>
          <a:endParaRPr lang="en-US" dirty="0"/>
        </a:p>
      </dgm:t>
    </dgm:pt>
    <dgm:pt modelId="{708773AF-5902-436E-A71D-A1B89FC6B5EC}" type="parTrans" cxnId="{4F6C1277-2EEA-41E5-AD99-9939B377A34D}">
      <dgm:prSet/>
      <dgm:spPr/>
      <dgm:t>
        <a:bodyPr/>
        <a:lstStyle/>
        <a:p>
          <a:endParaRPr lang="en-US"/>
        </a:p>
      </dgm:t>
    </dgm:pt>
    <dgm:pt modelId="{9F28A14C-C803-40AD-8D0A-9A08D8C1CB08}" type="sibTrans" cxnId="{4F6C1277-2EEA-41E5-AD99-9939B377A34D}">
      <dgm:prSet/>
      <dgm:spPr/>
      <dgm:t>
        <a:bodyPr/>
        <a:lstStyle/>
        <a:p>
          <a:endParaRPr lang="en-US"/>
        </a:p>
      </dgm:t>
    </dgm:pt>
    <dgm:pt modelId="{C3E2879D-DF92-498D-97C4-BEFE3E5D975A}">
      <dgm:prSet phldrT="[Text]"/>
      <dgm:spPr/>
      <dgm:t>
        <a:bodyPr/>
        <a:lstStyle/>
        <a:p>
          <a:r>
            <a:rPr lang="en-US" smtClean="0"/>
            <a:t>Battalion</a:t>
          </a:r>
          <a:endParaRPr lang="en-US" dirty="0"/>
        </a:p>
      </dgm:t>
    </dgm:pt>
    <dgm:pt modelId="{E296A1B0-3E9D-4B21-9AD9-B265BE23A40C}" type="parTrans" cxnId="{81448DA6-3218-47CE-AB68-DF08C05ACA6E}">
      <dgm:prSet/>
      <dgm:spPr/>
      <dgm:t>
        <a:bodyPr/>
        <a:lstStyle/>
        <a:p>
          <a:endParaRPr lang="en-US"/>
        </a:p>
      </dgm:t>
    </dgm:pt>
    <dgm:pt modelId="{768CACDE-C16E-4F01-92DD-EDF2ADCBD9C0}" type="sibTrans" cxnId="{81448DA6-3218-47CE-AB68-DF08C05ACA6E}">
      <dgm:prSet/>
      <dgm:spPr/>
      <dgm:t>
        <a:bodyPr/>
        <a:lstStyle/>
        <a:p>
          <a:endParaRPr lang="en-US"/>
        </a:p>
      </dgm:t>
    </dgm:pt>
    <dgm:pt modelId="{5FC2DBC4-7EFA-4A5A-8C15-7331A3EF5B92}">
      <dgm:prSet phldrT="[Text]"/>
      <dgm:spPr/>
      <dgm:t>
        <a:bodyPr/>
        <a:lstStyle/>
        <a:p>
          <a:r>
            <a:rPr lang="en-US" dirty="0" smtClean="0"/>
            <a:t>Company</a:t>
          </a:r>
          <a:endParaRPr lang="en-US" dirty="0"/>
        </a:p>
      </dgm:t>
    </dgm:pt>
    <dgm:pt modelId="{BE66FDCE-F8CB-4A57-AB8E-2CC298451270}" type="parTrans" cxnId="{DA55F5BE-C9D1-4B2C-8D4F-D4DB77535E82}">
      <dgm:prSet/>
      <dgm:spPr/>
      <dgm:t>
        <a:bodyPr/>
        <a:lstStyle/>
        <a:p>
          <a:endParaRPr lang="en-US"/>
        </a:p>
      </dgm:t>
    </dgm:pt>
    <dgm:pt modelId="{499EC7E1-11F7-44B2-A770-FB224480FC49}" type="sibTrans" cxnId="{DA55F5BE-C9D1-4B2C-8D4F-D4DB77535E82}">
      <dgm:prSet/>
      <dgm:spPr/>
      <dgm:t>
        <a:bodyPr/>
        <a:lstStyle/>
        <a:p>
          <a:endParaRPr lang="en-US"/>
        </a:p>
      </dgm:t>
    </dgm:pt>
    <dgm:pt modelId="{65BDC6CE-933B-4AFD-B0BF-763F49DEC5F3}">
      <dgm:prSet phldrT="[Text]"/>
      <dgm:spPr/>
      <dgm:t>
        <a:bodyPr/>
        <a:lstStyle/>
        <a:p>
          <a:r>
            <a:rPr lang="en-US" dirty="0" smtClean="0"/>
            <a:t>Platoon</a:t>
          </a:r>
          <a:endParaRPr lang="en-US" dirty="0"/>
        </a:p>
      </dgm:t>
    </dgm:pt>
    <dgm:pt modelId="{5B602A3A-2082-4FE3-8315-11F79718D305}" type="parTrans" cxnId="{F954B224-43D6-44A3-8BF4-A41EACB969B7}">
      <dgm:prSet/>
      <dgm:spPr/>
      <dgm:t>
        <a:bodyPr/>
        <a:lstStyle/>
        <a:p>
          <a:endParaRPr lang="en-US"/>
        </a:p>
      </dgm:t>
    </dgm:pt>
    <dgm:pt modelId="{6869CC3A-8653-4CAF-8B78-D606A175DB8A}" type="sibTrans" cxnId="{F954B224-43D6-44A3-8BF4-A41EACB969B7}">
      <dgm:prSet/>
      <dgm:spPr/>
      <dgm:t>
        <a:bodyPr/>
        <a:lstStyle/>
        <a:p>
          <a:endParaRPr lang="en-US"/>
        </a:p>
      </dgm:t>
    </dgm:pt>
    <dgm:pt modelId="{2C988F3E-A551-4F8D-ACE6-D5776B9BC412}">
      <dgm:prSet phldrT="[Text]"/>
      <dgm:spPr/>
      <dgm:t>
        <a:bodyPr/>
        <a:lstStyle/>
        <a:p>
          <a:r>
            <a:rPr lang="en-US" dirty="0" smtClean="0"/>
            <a:t>Platoon</a:t>
          </a:r>
          <a:endParaRPr lang="en-US" dirty="0"/>
        </a:p>
      </dgm:t>
    </dgm:pt>
    <dgm:pt modelId="{70AF21FE-E776-425B-AFC5-4754887667FB}" type="parTrans" cxnId="{CF5D08B8-D759-4076-BC38-B3CC24A65F1E}">
      <dgm:prSet/>
      <dgm:spPr/>
      <dgm:t>
        <a:bodyPr/>
        <a:lstStyle/>
        <a:p>
          <a:endParaRPr lang="en-US"/>
        </a:p>
      </dgm:t>
    </dgm:pt>
    <dgm:pt modelId="{AA56CB83-03D3-4EEA-877D-D1B70B292BBE}" type="sibTrans" cxnId="{CF5D08B8-D759-4076-BC38-B3CC24A65F1E}">
      <dgm:prSet/>
      <dgm:spPr/>
      <dgm:t>
        <a:bodyPr/>
        <a:lstStyle/>
        <a:p>
          <a:endParaRPr lang="en-US"/>
        </a:p>
      </dgm:t>
    </dgm:pt>
    <dgm:pt modelId="{9B27C5AB-91B1-436F-9014-97BE367AE1E6}">
      <dgm:prSet phldrT="[Text]"/>
      <dgm:spPr/>
      <dgm:t>
        <a:bodyPr/>
        <a:lstStyle/>
        <a:p>
          <a:r>
            <a:rPr lang="en-US" dirty="0" smtClean="0"/>
            <a:t>Platoon</a:t>
          </a:r>
          <a:endParaRPr lang="en-US" dirty="0"/>
        </a:p>
      </dgm:t>
    </dgm:pt>
    <dgm:pt modelId="{7A772781-61B7-44B9-A227-E52FEC6A647A}" type="parTrans" cxnId="{BFD61B7F-0633-4A90-8DAD-1C258D267B52}">
      <dgm:prSet/>
      <dgm:spPr/>
      <dgm:t>
        <a:bodyPr/>
        <a:lstStyle/>
        <a:p>
          <a:endParaRPr lang="en-US"/>
        </a:p>
      </dgm:t>
    </dgm:pt>
    <dgm:pt modelId="{67F33D29-B143-47E0-873F-6236A49D2365}" type="sibTrans" cxnId="{BFD61B7F-0633-4A90-8DAD-1C258D267B52}">
      <dgm:prSet/>
      <dgm:spPr/>
      <dgm:t>
        <a:bodyPr/>
        <a:lstStyle/>
        <a:p>
          <a:endParaRPr lang="en-US"/>
        </a:p>
      </dgm:t>
    </dgm:pt>
    <dgm:pt modelId="{1D88D33D-EAC6-4FBE-94EF-1B86C340DD27}">
      <dgm:prSet phldrT="[Text]"/>
      <dgm:spPr/>
      <dgm:t>
        <a:bodyPr/>
        <a:lstStyle/>
        <a:p>
          <a:r>
            <a:rPr lang="en-US" dirty="0" smtClean="0"/>
            <a:t>Platoon</a:t>
          </a:r>
          <a:endParaRPr lang="en-US" dirty="0"/>
        </a:p>
      </dgm:t>
    </dgm:pt>
    <dgm:pt modelId="{C92F9A67-7E61-4785-A782-CD3B489E599B}" type="parTrans" cxnId="{6440078D-66CC-4CDF-B18C-3E6536B05319}">
      <dgm:prSet/>
      <dgm:spPr/>
      <dgm:t>
        <a:bodyPr/>
        <a:lstStyle/>
        <a:p>
          <a:endParaRPr lang="en-US"/>
        </a:p>
      </dgm:t>
    </dgm:pt>
    <dgm:pt modelId="{1A5F55BF-075B-4672-A260-534E7B54B170}" type="sibTrans" cxnId="{6440078D-66CC-4CDF-B18C-3E6536B05319}">
      <dgm:prSet/>
      <dgm:spPr/>
      <dgm:t>
        <a:bodyPr/>
        <a:lstStyle/>
        <a:p>
          <a:endParaRPr lang="en-US"/>
        </a:p>
      </dgm:t>
    </dgm:pt>
    <dgm:pt modelId="{13A9073B-9E79-4491-B9E6-ACF5B0CE098A}">
      <dgm:prSet phldrT="[Text]"/>
      <dgm:spPr/>
      <dgm:t>
        <a:bodyPr/>
        <a:lstStyle/>
        <a:p>
          <a:r>
            <a:rPr lang="en-US" dirty="0" smtClean="0"/>
            <a:t>Platoon</a:t>
          </a:r>
        </a:p>
      </dgm:t>
    </dgm:pt>
    <dgm:pt modelId="{D566CE60-03A5-47DF-934B-05D1E163FFA6}" type="parTrans" cxnId="{C75D579E-2260-402C-BA13-6247B1EBF8FA}">
      <dgm:prSet/>
      <dgm:spPr/>
      <dgm:t>
        <a:bodyPr/>
        <a:lstStyle/>
        <a:p>
          <a:endParaRPr lang="en-US"/>
        </a:p>
      </dgm:t>
    </dgm:pt>
    <dgm:pt modelId="{B2F10740-50EE-4D52-9946-6B294C714E68}" type="sibTrans" cxnId="{C75D579E-2260-402C-BA13-6247B1EBF8FA}">
      <dgm:prSet/>
      <dgm:spPr/>
      <dgm:t>
        <a:bodyPr/>
        <a:lstStyle/>
        <a:p>
          <a:endParaRPr lang="en-US"/>
        </a:p>
      </dgm:t>
    </dgm:pt>
    <dgm:pt modelId="{107CC036-B9CA-43D4-A40C-B95BA926BCDC}">
      <dgm:prSet phldrT="[Text]"/>
      <dgm:spPr/>
      <dgm:t>
        <a:bodyPr/>
        <a:lstStyle/>
        <a:p>
          <a:r>
            <a:rPr lang="en-US" dirty="0" smtClean="0"/>
            <a:t>Company</a:t>
          </a:r>
          <a:endParaRPr lang="en-US" dirty="0"/>
        </a:p>
      </dgm:t>
    </dgm:pt>
    <dgm:pt modelId="{79D90EB5-FC10-44FB-8721-5BA1353EDB7B}" type="parTrans" cxnId="{7DC870CA-A8CA-49C9-8B28-A0CCFDC6D437}">
      <dgm:prSet/>
      <dgm:spPr/>
      <dgm:t>
        <a:bodyPr/>
        <a:lstStyle/>
        <a:p>
          <a:endParaRPr lang="en-US"/>
        </a:p>
      </dgm:t>
    </dgm:pt>
    <dgm:pt modelId="{A2098777-0C19-4CD2-AB2B-A92FE7105377}" type="sibTrans" cxnId="{7DC870CA-A8CA-49C9-8B28-A0CCFDC6D437}">
      <dgm:prSet/>
      <dgm:spPr/>
      <dgm:t>
        <a:bodyPr/>
        <a:lstStyle/>
        <a:p>
          <a:endParaRPr lang="en-US"/>
        </a:p>
      </dgm:t>
    </dgm:pt>
    <dgm:pt modelId="{A8558706-146F-46E4-9DD2-AFC0135EEA23}">
      <dgm:prSet phldrT="[Text]"/>
      <dgm:spPr/>
      <dgm:t>
        <a:bodyPr/>
        <a:lstStyle/>
        <a:p>
          <a:r>
            <a:rPr lang="en-US" dirty="0" smtClean="0"/>
            <a:t>Squad</a:t>
          </a:r>
          <a:endParaRPr lang="en-US" dirty="0"/>
        </a:p>
      </dgm:t>
    </dgm:pt>
    <dgm:pt modelId="{BDC58FE0-8F25-48F1-B8A8-77FE232B3585}" type="parTrans" cxnId="{954455FB-2727-47BC-BD9C-FE10F02609B1}">
      <dgm:prSet/>
      <dgm:spPr/>
      <dgm:t>
        <a:bodyPr/>
        <a:lstStyle/>
        <a:p>
          <a:endParaRPr lang="en-US"/>
        </a:p>
      </dgm:t>
    </dgm:pt>
    <dgm:pt modelId="{AB11EABC-7BD6-426A-B183-C463BD3D45B6}" type="sibTrans" cxnId="{954455FB-2727-47BC-BD9C-FE10F02609B1}">
      <dgm:prSet/>
      <dgm:spPr/>
      <dgm:t>
        <a:bodyPr/>
        <a:lstStyle/>
        <a:p>
          <a:endParaRPr lang="en-US"/>
        </a:p>
      </dgm:t>
    </dgm:pt>
    <dgm:pt modelId="{76220ACF-9943-4DCF-8422-BF80A1C78AD9}">
      <dgm:prSet phldrT="[Text]"/>
      <dgm:spPr/>
      <dgm:t>
        <a:bodyPr/>
        <a:lstStyle/>
        <a:p>
          <a:r>
            <a:rPr lang="en-US" dirty="0" smtClean="0"/>
            <a:t>Squad</a:t>
          </a:r>
          <a:endParaRPr lang="en-US" dirty="0"/>
        </a:p>
      </dgm:t>
    </dgm:pt>
    <dgm:pt modelId="{AF376668-7B41-4956-A4B4-1E52A34451F1}" type="parTrans" cxnId="{7DB96751-9268-4D3C-A081-75787ED8FE1D}">
      <dgm:prSet/>
      <dgm:spPr/>
      <dgm:t>
        <a:bodyPr/>
        <a:lstStyle/>
        <a:p>
          <a:endParaRPr lang="en-US"/>
        </a:p>
      </dgm:t>
    </dgm:pt>
    <dgm:pt modelId="{C24ABC8C-E920-484D-AA51-A1752C7897E3}" type="sibTrans" cxnId="{7DB96751-9268-4D3C-A081-75787ED8FE1D}">
      <dgm:prSet/>
      <dgm:spPr/>
      <dgm:t>
        <a:bodyPr/>
        <a:lstStyle/>
        <a:p>
          <a:endParaRPr lang="en-US"/>
        </a:p>
      </dgm:t>
    </dgm:pt>
    <dgm:pt modelId="{A07700CB-2D4E-447F-A0C1-D8F687AC3769}">
      <dgm:prSet phldrT="[Text]"/>
      <dgm:spPr/>
      <dgm:t>
        <a:bodyPr/>
        <a:lstStyle/>
        <a:p>
          <a:r>
            <a:rPr lang="en-US" dirty="0" smtClean="0"/>
            <a:t>Squad</a:t>
          </a:r>
          <a:endParaRPr lang="en-US" dirty="0"/>
        </a:p>
      </dgm:t>
    </dgm:pt>
    <dgm:pt modelId="{0ADF379F-00E1-4950-8E07-77497C3501D1}" type="parTrans" cxnId="{5EBF376F-2747-4D14-A35C-E2C4A528975B}">
      <dgm:prSet/>
      <dgm:spPr/>
      <dgm:t>
        <a:bodyPr/>
        <a:lstStyle/>
        <a:p>
          <a:endParaRPr lang="en-US"/>
        </a:p>
      </dgm:t>
    </dgm:pt>
    <dgm:pt modelId="{63ED794A-6A18-4AB9-857C-1B6D942D130E}" type="sibTrans" cxnId="{5EBF376F-2747-4D14-A35C-E2C4A528975B}">
      <dgm:prSet/>
      <dgm:spPr/>
      <dgm:t>
        <a:bodyPr/>
        <a:lstStyle/>
        <a:p>
          <a:endParaRPr lang="en-US"/>
        </a:p>
      </dgm:t>
    </dgm:pt>
    <dgm:pt modelId="{863E2E3B-854E-4F8B-BA8C-8EC6C9DAEA65}">
      <dgm:prSet phldrT="[Text]"/>
      <dgm:spPr/>
      <dgm:t>
        <a:bodyPr/>
        <a:lstStyle/>
        <a:p>
          <a:r>
            <a:rPr lang="en-US" dirty="0" smtClean="0"/>
            <a:t>Squad</a:t>
          </a:r>
          <a:endParaRPr lang="en-US" dirty="0"/>
        </a:p>
      </dgm:t>
    </dgm:pt>
    <dgm:pt modelId="{E08D397A-8463-4613-B0E5-454A1E0154DC}" type="parTrans" cxnId="{00EFE186-37A0-485E-BF1C-14579EFCEE75}">
      <dgm:prSet/>
      <dgm:spPr/>
      <dgm:t>
        <a:bodyPr/>
        <a:lstStyle/>
        <a:p>
          <a:endParaRPr lang="en-US"/>
        </a:p>
      </dgm:t>
    </dgm:pt>
    <dgm:pt modelId="{64F56C62-26D4-4472-B9FC-21BAF6CD21BA}" type="sibTrans" cxnId="{00EFE186-37A0-485E-BF1C-14579EFCEE75}">
      <dgm:prSet/>
      <dgm:spPr/>
      <dgm:t>
        <a:bodyPr/>
        <a:lstStyle/>
        <a:p>
          <a:endParaRPr lang="en-US"/>
        </a:p>
      </dgm:t>
    </dgm:pt>
    <dgm:pt modelId="{AF8F2051-F57B-4E80-A2CD-EDCCA3A560FF}">
      <dgm:prSet phldrT="[Text]"/>
      <dgm:spPr/>
      <dgm:t>
        <a:bodyPr/>
        <a:lstStyle/>
        <a:p>
          <a:r>
            <a:rPr lang="en-US" dirty="0" smtClean="0"/>
            <a:t>Squad</a:t>
          </a:r>
          <a:endParaRPr lang="en-US" dirty="0"/>
        </a:p>
      </dgm:t>
    </dgm:pt>
    <dgm:pt modelId="{30BF59EF-508E-43AE-8EEB-89ECA7DA6B0A}" type="parTrans" cxnId="{741D107D-66A6-425C-BEC1-EADAD7AE313F}">
      <dgm:prSet/>
      <dgm:spPr/>
      <dgm:t>
        <a:bodyPr/>
        <a:lstStyle/>
        <a:p>
          <a:endParaRPr lang="en-US"/>
        </a:p>
      </dgm:t>
    </dgm:pt>
    <dgm:pt modelId="{340D9128-EE34-4586-B719-E01624E6F8B6}" type="sibTrans" cxnId="{741D107D-66A6-425C-BEC1-EADAD7AE313F}">
      <dgm:prSet/>
      <dgm:spPr/>
      <dgm:t>
        <a:bodyPr/>
        <a:lstStyle/>
        <a:p>
          <a:endParaRPr lang="en-US"/>
        </a:p>
      </dgm:t>
    </dgm:pt>
    <dgm:pt modelId="{E72A33BA-7DF2-4518-846D-24EDAD30A618}">
      <dgm:prSet phldrT="[Text]"/>
      <dgm:spPr/>
      <dgm:t>
        <a:bodyPr/>
        <a:lstStyle/>
        <a:p>
          <a:r>
            <a:rPr lang="en-US" dirty="0" smtClean="0"/>
            <a:t>Squad</a:t>
          </a:r>
          <a:endParaRPr lang="en-US" dirty="0"/>
        </a:p>
      </dgm:t>
    </dgm:pt>
    <dgm:pt modelId="{A47DE319-2992-4D0E-ACAF-D2731CC29E33}" type="parTrans" cxnId="{F30359F1-4202-4349-AE6B-B4F5F28D5E92}">
      <dgm:prSet/>
      <dgm:spPr/>
      <dgm:t>
        <a:bodyPr/>
        <a:lstStyle/>
        <a:p>
          <a:endParaRPr lang="en-US"/>
        </a:p>
      </dgm:t>
    </dgm:pt>
    <dgm:pt modelId="{25766547-9916-4800-A1A3-350EF7BB79E4}" type="sibTrans" cxnId="{F30359F1-4202-4349-AE6B-B4F5F28D5E92}">
      <dgm:prSet/>
      <dgm:spPr/>
      <dgm:t>
        <a:bodyPr/>
        <a:lstStyle/>
        <a:p>
          <a:endParaRPr lang="en-US"/>
        </a:p>
      </dgm:t>
    </dgm:pt>
    <dgm:pt modelId="{E13D47EC-09AC-49E9-B619-49939DAFBB4F}" type="pres">
      <dgm:prSet presAssocID="{CD185ACC-E64A-4085-811F-0EB2240BB3B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3084DB9-8792-449C-95BA-7E3CCA1FED95}" type="pres">
      <dgm:prSet presAssocID="{210DD71D-B5B8-42B0-BEEF-D8A336866918}" presName="hierRoot1" presStyleCnt="0"/>
      <dgm:spPr/>
    </dgm:pt>
    <dgm:pt modelId="{ECB961C8-DA22-49A9-ABFF-AB5F77428248}" type="pres">
      <dgm:prSet presAssocID="{210DD71D-B5B8-42B0-BEEF-D8A336866918}" presName="composite" presStyleCnt="0"/>
      <dgm:spPr/>
    </dgm:pt>
    <dgm:pt modelId="{984DDDEA-7248-40D8-9820-CC0772870DCC}" type="pres">
      <dgm:prSet presAssocID="{210DD71D-B5B8-42B0-BEEF-D8A336866918}" presName="background" presStyleLbl="node0" presStyleIdx="0" presStyleCnt="1"/>
      <dgm:spPr/>
    </dgm:pt>
    <dgm:pt modelId="{9800B9FA-F42B-42FA-B945-9A73875BA816}" type="pres">
      <dgm:prSet presAssocID="{210DD71D-B5B8-42B0-BEEF-D8A336866918}" presName="text" presStyleLbl="fgAcc0" presStyleIdx="0" presStyleCnt="1" custLinFactNeighborX="5030" custLinFactNeighborY="-8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4CDA27-AF60-49DD-B48B-7C1D4E407569}" type="pres">
      <dgm:prSet presAssocID="{210DD71D-B5B8-42B0-BEEF-D8A336866918}" presName="hierChild2" presStyleCnt="0"/>
      <dgm:spPr/>
    </dgm:pt>
    <dgm:pt modelId="{D5CD0A53-593A-40A4-9E2C-370245C4B7F5}" type="pres">
      <dgm:prSet presAssocID="{FC33E701-68FD-442E-943B-FAA59DFFDBB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AFCF3B9-2537-442C-A4B6-95AB8CE0CFEB}" type="pres">
      <dgm:prSet presAssocID="{7BB02F1F-97CC-46DD-8435-F99C994AE552}" presName="hierRoot2" presStyleCnt="0"/>
      <dgm:spPr/>
    </dgm:pt>
    <dgm:pt modelId="{1A19C6F6-E488-4B7B-98EA-2CB1961F5B4D}" type="pres">
      <dgm:prSet presAssocID="{7BB02F1F-97CC-46DD-8435-F99C994AE552}" presName="composite2" presStyleCnt="0"/>
      <dgm:spPr/>
    </dgm:pt>
    <dgm:pt modelId="{FBCB8E50-ADDE-4E3B-A557-C990C53DB688}" type="pres">
      <dgm:prSet presAssocID="{7BB02F1F-97CC-46DD-8435-F99C994AE552}" presName="background2" presStyleLbl="node2" presStyleIdx="0" presStyleCnt="2"/>
      <dgm:spPr/>
    </dgm:pt>
    <dgm:pt modelId="{0C1229A7-3DE8-41E7-8EF3-4B5ADCF32EA6}" type="pres">
      <dgm:prSet presAssocID="{7BB02F1F-97CC-46DD-8435-F99C994AE552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297089-E0F4-48A0-A785-CB9A07023A62}" type="pres">
      <dgm:prSet presAssocID="{7BB02F1F-97CC-46DD-8435-F99C994AE552}" presName="hierChild3" presStyleCnt="0"/>
      <dgm:spPr/>
    </dgm:pt>
    <dgm:pt modelId="{B4790EAE-0207-4182-9184-D4260F3E10A5}" type="pres">
      <dgm:prSet presAssocID="{4B739811-2BD2-4B6E-94A4-B01416D89C87}" presName="Name17" presStyleLbl="parChTrans1D3" presStyleIdx="0" presStyleCnt="4"/>
      <dgm:spPr/>
      <dgm:t>
        <a:bodyPr/>
        <a:lstStyle/>
        <a:p>
          <a:endParaRPr lang="en-US"/>
        </a:p>
      </dgm:t>
    </dgm:pt>
    <dgm:pt modelId="{108B1B19-4136-4C45-B959-D388EC70E2CA}" type="pres">
      <dgm:prSet presAssocID="{DC842919-1850-4524-8CA1-55C969F525E2}" presName="hierRoot3" presStyleCnt="0"/>
      <dgm:spPr/>
    </dgm:pt>
    <dgm:pt modelId="{AF7C97D8-211F-4B49-AAC0-2B11542C9E39}" type="pres">
      <dgm:prSet presAssocID="{DC842919-1850-4524-8CA1-55C969F525E2}" presName="composite3" presStyleCnt="0"/>
      <dgm:spPr/>
    </dgm:pt>
    <dgm:pt modelId="{61A77308-B0EE-4B6B-B083-229083FC3832}" type="pres">
      <dgm:prSet presAssocID="{DC842919-1850-4524-8CA1-55C969F525E2}" presName="background3" presStyleLbl="node3" presStyleIdx="0" presStyleCnt="4"/>
      <dgm:spPr/>
    </dgm:pt>
    <dgm:pt modelId="{1C20E20D-5BD2-4EA9-86CB-B31776043309}" type="pres">
      <dgm:prSet presAssocID="{DC842919-1850-4524-8CA1-55C969F525E2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AC8F24-937D-4835-91D9-D978D551E4A4}" type="pres">
      <dgm:prSet presAssocID="{DC842919-1850-4524-8CA1-55C969F525E2}" presName="hierChild4" presStyleCnt="0"/>
      <dgm:spPr/>
    </dgm:pt>
    <dgm:pt modelId="{0C16BBA2-2771-4FC2-B114-AE240749CE7E}" type="pres">
      <dgm:prSet presAssocID="{5B602A3A-2082-4FE3-8315-11F79718D305}" presName="Name23" presStyleLbl="parChTrans1D4" presStyleIdx="0" presStyleCnt="11"/>
      <dgm:spPr/>
      <dgm:t>
        <a:bodyPr/>
        <a:lstStyle/>
        <a:p>
          <a:endParaRPr lang="en-US"/>
        </a:p>
      </dgm:t>
    </dgm:pt>
    <dgm:pt modelId="{4BC8AFD2-02FE-4816-B156-F9B669B337FF}" type="pres">
      <dgm:prSet presAssocID="{65BDC6CE-933B-4AFD-B0BF-763F49DEC5F3}" presName="hierRoot4" presStyleCnt="0"/>
      <dgm:spPr/>
    </dgm:pt>
    <dgm:pt modelId="{781B55F4-1AC1-4989-BDB1-C272113CFBC6}" type="pres">
      <dgm:prSet presAssocID="{65BDC6CE-933B-4AFD-B0BF-763F49DEC5F3}" presName="composite4" presStyleCnt="0"/>
      <dgm:spPr/>
    </dgm:pt>
    <dgm:pt modelId="{49F778B9-D488-464E-AC91-335C0D69999C}" type="pres">
      <dgm:prSet presAssocID="{65BDC6CE-933B-4AFD-B0BF-763F49DEC5F3}" presName="background4" presStyleLbl="node4" presStyleIdx="0" presStyleCnt="11"/>
      <dgm:spPr/>
    </dgm:pt>
    <dgm:pt modelId="{8AEF0FCD-952B-439F-94B6-5991DB33EF31}" type="pres">
      <dgm:prSet presAssocID="{65BDC6CE-933B-4AFD-B0BF-763F49DEC5F3}" presName="text4" presStyleLbl="fgAcc4" presStyleIdx="0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7A3FBE-60EF-4C0B-AFDB-EBA5858D0F4C}" type="pres">
      <dgm:prSet presAssocID="{65BDC6CE-933B-4AFD-B0BF-763F49DEC5F3}" presName="hierChild5" presStyleCnt="0"/>
      <dgm:spPr/>
    </dgm:pt>
    <dgm:pt modelId="{6C3D59BE-A812-4E46-BBD1-A1AB141B6FEA}" type="pres">
      <dgm:prSet presAssocID="{BDC58FE0-8F25-48F1-B8A8-77FE232B3585}" presName="Name23" presStyleLbl="parChTrans1D4" presStyleIdx="1" presStyleCnt="11"/>
      <dgm:spPr/>
      <dgm:t>
        <a:bodyPr/>
        <a:lstStyle/>
        <a:p>
          <a:endParaRPr lang="en-US"/>
        </a:p>
      </dgm:t>
    </dgm:pt>
    <dgm:pt modelId="{CD0F10C2-AA9E-4A79-BB27-0F5DAAE3B037}" type="pres">
      <dgm:prSet presAssocID="{A8558706-146F-46E4-9DD2-AFC0135EEA23}" presName="hierRoot4" presStyleCnt="0"/>
      <dgm:spPr/>
    </dgm:pt>
    <dgm:pt modelId="{37877912-3DC9-4D12-89B6-187D86F98AB9}" type="pres">
      <dgm:prSet presAssocID="{A8558706-146F-46E4-9DD2-AFC0135EEA23}" presName="composite4" presStyleCnt="0"/>
      <dgm:spPr/>
    </dgm:pt>
    <dgm:pt modelId="{9C9770C9-50A2-4E9D-A5A5-18606AF60BDE}" type="pres">
      <dgm:prSet presAssocID="{A8558706-146F-46E4-9DD2-AFC0135EEA23}" presName="background4" presStyleLbl="node4" presStyleIdx="1" presStyleCnt="11"/>
      <dgm:spPr/>
    </dgm:pt>
    <dgm:pt modelId="{3CA4FD9A-B3E8-40D5-AD3F-96EF9B51F928}" type="pres">
      <dgm:prSet presAssocID="{A8558706-146F-46E4-9DD2-AFC0135EEA23}" presName="text4" presStyleLbl="fgAcc4" presStyleIdx="1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8B0027-3E90-4511-9B92-BEB5F6C6E9E1}" type="pres">
      <dgm:prSet presAssocID="{A8558706-146F-46E4-9DD2-AFC0135EEA23}" presName="hierChild5" presStyleCnt="0"/>
      <dgm:spPr/>
    </dgm:pt>
    <dgm:pt modelId="{93B6B680-0AA1-4754-B31D-AF37FD26F476}" type="pres">
      <dgm:prSet presAssocID="{AF376668-7B41-4956-A4B4-1E52A34451F1}" presName="Name23" presStyleLbl="parChTrans1D4" presStyleIdx="2" presStyleCnt="11"/>
      <dgm:spPr/>
      <dgm:t>
        <a:bodyPr/>
        <a:lstStyle/>
        <a:p>
          <a:endParaRPr lang="en-US"/>
        </a:p>
      </dgm:t>
    </dgm:pt>
    <dgm:pt modelId="{09E61E50-E492-4244-8EE6-AB0C59EA377D}" type="pres">
      <dgm:prSet presAssocID="{76220ACF-9943-4DCF-8422-BF80A1C78AD9}" presName="hierRoot4" presStyleCnt="0"/>
      <dgm:spPr/>
    </dgm:pt>
    <dgm:pt modelId="{4A664F5A-A758-4ED4-B534-FD95DD7169D3}" type="pres">
      <dgm:prSet presAssocID="{76220ACF-9943-4DCF-8422-BF80A1C78AD9}" presName="composite4" presStyleCnt="0"/>
      <dgm:spPr/>
    </dgm:pt>
    <dgm:pt modelId="{7454C072-DE33-47A3-9031-19FEF721BE69}" type="pres">
      <dgm:prSet presAssocID="{76220ACF-9943-4DCF-8422-BF80A1C78AD9}" presName="background4" presStyleLbl="node4" presStyleIdx="2" presStyleCnt="11"/>
      <dgm:spPr/>
    </dgm:pt>
    <dgm:pt modelId="{962324FA-DF49-4AAE-9C04-14E759C20304}" type="pres">
      <dgm:prSet presAssocID="{76220ACF-9943-4DCF-8422-BF80A1C78AD9}" presName="text4" presStyleLbl="fgAcc4" presStyleIdx="2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37D91D-D40E-4459-A109-6F0AA173D18F}" type="pres">
      <dgm:prSet presAssocID="{76220ACF-9943-4DCF-8422-BF80A1C78AD9}" presName="hierChild5" presStyleCnt="0"/>
      <dgm:spPr/>
    </dgm:pt>
    <dgm:pt modelId="{A424C73A-6CE0-4B14-9C8A-E3B7EA3F2F4B}" type="pres">
      <dgm:prSet presAssocID="{30BF59EF-508E-43AE-8EEB-89ECA7DA6B0A}" presName="Name23" presStyleLbl="parChTrans1D4" presStyleIdx="3" presStyleCnt="11"/>
      <dgm:spPr/>
      <dgm:t>
        <a:bodyPr/>
        <a:lstStyle/>
        <a:p>
          <a:endParaRPr lang="en-US"/>
        </a:p>
      </dgm:t>
    </dgm:pt>
    <dgm:pt modelId="{026A32E8-1D3F-49F1-A651-F0E65BCDABE6}" type="pres">
      <dgm:prSet presAssocID="{AF8F2051-F57B-4E80-A2CD-EDCCA3A560FF}" presName="hierRoot4" presStyleCnt="0"/>
      <dgm:spPr/>
    </dgm:pt>
    <dgm:pt modelId="{76DC17CB-F1F3-4712-BA74-6FA548F70ED0}" type="pres">
      <dgm:prSet presAssocID="{AF8F2051-F57B-4E80-A2CD-EDCCA3A560FF}" presName="composite4" presStyleCnt="0"/>
      <dgm:spPr/>
    </dgm:pt>
    <dgm:pt modelId="{DC88C137-E90C-4135-85BF-DBA5931680CB}" type="pres">
      <dgm:prSet presAssocID="{AF8F2051-F57B-4E80-A2CD-EDCCA3A560FF}" presName="background4" presStyleLbl="node4" presStyleIdx="3" presStyleCnt="11"/>
      <dgm:spPr/>
    </dgm:pt>
    <dgm:pt modelId="{1040A76B-1560-458D-A812-681FAC9CA9B5}" type="pres">
      <dgm:prSet presAssocID="{AF8F2051-F57B-4E80-A2CD-EDCCA3A560FF}" presName="text4" presStyleLbl="fgAcc4" presStyleIdx="3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290CDA-BB21-4B12-8A83-F70515C6D561}" type="pres">
      <dgm:prSet presAssocID="{AF8F2051-F57B-4E80-A2CD-EDCCA3A560FF}" presName="hierChild5" presStyleCnt="0"/>
      <dgm:spPr/>
    </dgm:pt>
    <dgm:pt modelId="{9C49E629-DC50-41B9-9B76-9F7B6585B399}" type="pres">
      <dgm:prSet presAssocID="{70AF21FE-E776-425B-AFC5-4754887667FB}" presName="Name23" presStyleLbl="parChTrans1D4" presStyleIdx="4" presStyleCnt="11"/>
      <dgm:spPr/>
      <dgm:t>
        <a:bodyPr/>
        <a:lstStyle/>
        <a:p>
          <a:endParaRPr lang="en-US"/>
        </a:p>
      </dgm:t>
    </dgm:pt>
    <dgm:pt modelId="{6DEB8DFC-A27A-43D7-B0DE-0E66E6D8A9B7}" type="pres">
      <dgm:prSet presAssocID="{2C988F3E-A551-4F8D-ACE6-D5776B9BC412}" presName="hierRoot4" presStyleCnt="0"/>
      <dgm:spPr/>
    </dgm:pt>
    <dgm:pt modelId="{494E5B59-EDA2-4D46-9ED9-B0C8B24C87F8}" type="pres">
      <dgm:prSet presAssocID="{2C988F3E-A551-4F8D-ACE6-D5776B9BC412}" presName="composite4" presStyleCnt="0"/>
      <dgm:spPr/>
    </dgm:pt>
    <dgm:pt modelId="{B7F985C9-82B1-4FEE-B20C-0216E182AB40}" type="pres">
      <dgm:prSet presAssocID="{2C988F3E-A551-4F8D-ACE6-D5776B9BC412}" presName="background4" presStyleLbl="node4" presStyleIdx="4" presStyleCnt="11"/>
      <dgm:spPr/>
    </dgm:pt>
    <dgm:pt modelId="{633ECA30-DE31-4024-93EA-A40DD5CC1D21}" type="pres">
      <dgm:prSet presAssocID="{2C988F3E-A551-4F8D-ACE6-D5776B9BC412}" presName="text4" presStyleLbl="fgAcc4" presStyleIdx="4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E3E7CC-3EDC-4737-8096-BF55CD97AB6A}" type="pres">
      <dgm:prSet presAssocID="{2C988F3E-A551-4F8D-ACE6-D5776B9BC412}" presName="hierChild5" presStyleCnt="0"/>
      <dgm:spPr/>
    </dgm:pt>
    <dgm:pt modelId="{C72E23E7-AEE3-4CD5-BC63-EDBD82EF9B19}" type="pres">
      <dgm:prSet presAssocID="{708773AF-5902-436E-A71D-A1B89FC6B5EC}" presName="Name17" presStyleLbl="parChTrans1D3" presStyleIdx="1" presStyleCnt="4"/>
      <dgm:spPr/>
      <dgm:t>
        <a:bodyPr/>
        <a:lstStyle/>
        <a:p>
          <a:endParaRPr lang="en-US"/>
        </a:p>
      </dgm:t>
    </dgm:pt>
    <dgm:pt modelId="{97B3445E-AE8C-49AE-BC15-0EEF2E15EC4E}" type="pres">
      <dgm:prSet presAssocID="{52928AE6-AE9D-4DA3-9E1F-5D5F1E9B2360}" presName="hierRoot3" presStyleCnt="0"/>
      <dgm:spPr/>
    </dgm:pt>
    <dgm:pt modelId="{6E8C9C1E-5EB3-4B91-B578-2BB5ADCD7932}" type="pres">
      <dgm:prSet presAssocID="{52928AE6-AE9D-4DA3-9E1F-5D5F1E9B2360}" presName="composite3" presStyleCnt="0"/>
      <dgm:spPr/>
    </dgm:pt>
    <dgm:pt modelId="{27B34B94-D719-4C45-B992-D24C68131B31}" type="pres">
      <dgm:prSet presAssocID="{52928AE6-AE9D-4DA3-9E1F-5D5F1E9B2360}" presName="background3" presStyleLbl="node3" presStyleIdx="1" presStyleCnt="4"/>
      <dgm:spPr/>
    </dgm:pt>
    <dgm:pt modelId="{48EED524-0FA5-4F9A-BB66-C4FBC3246BE2}" type="pres">
      <dgm:prSet presAssocID="{52928AE6-AE9D-4DA3-9E1F-5D5F1E9B2360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9491D3-D8FC-4743-A6AC-13CAEC757FAA}" type="pres">
      <dgm:prSet presAssocID="{52928AE6-AE9D-4DA3-9E1F-5D5F1E9B2360}" presName="hierChild4" presStyleCnt="0"/>
      <dgm:spPr/>
    </dgm:pt>
    <dgm:pt modelId="{3F43B226-B83D-4C59-9E96-B8CF13C79588}" type="pres">
      <dgm:prSet presAssocID="{7A772781-61B7-44B9-A227-E52FEC6A647A}" presName="Name23" presStyleLbl="parChTrans1D4" presStyleIdx="5" presStyleCnt="11"/>
      <dgm:spPr/>
      <dgm:t>
        <a:bodyPr/>
        <a:lstStyle/>
        <a:p>
          <a:endParaRPr lang="en-US"/>
        </a:p>
      </dgm:t>
    </dgm:pt>
    <dgm:pt modelId="{02B9B218-98CC-4E1E-8E94-C12E7D9CD1C3}" type="pres">
      <dgm:prSet presAssocID="{9B27C5AB-91B1-436F-9014-97BE367AE1E6}" presName="hierRoot4" presStyleCnt="0"/>
      <dgm:spPr/>
    </dgm:pt>
    <dgm:pt modelId="{542C201C-14DB-4045-B7AD-3BD60D28F33F}" type="pres">
      <dgm:prSet presAssocID="{9B27C5AB-91B1-436F-9014-97BE367AE1E6}" presName="composite4" presStyleCnt="0"/>
      <dgm:spPr/>
    </dgm:pt>
    <dgm:pt modelId="{3ECCD24D-31FD-44D3-B7F4-01D75ADAC415}" type="pres">
      <dgm:prSet presAssocID="{9B27C5AB-91B1-436F-9014-97BE367AE1E6}" presName="background4" presStyleLbl="node4" presStyleIdx="5" presStyleCnt="11"/>
      <dgm:spPr/>
    </dgm:pt>
    <dgm:pt modelId="{69BBB51D-CF36-45B9-A616-ED8606DCA0F1}" type="pres">
      <dgm:prSet presAssocID="{9B27C5AB-91B1-436F-9014-97BE367AE1E6}" presName="text4" presStyleLbl="fgAcc4" presStyleIdx="5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B6E603-A5FD-4BBE-8BCB-6B84F95C1B9D}" type="pres">
      <dgm:prSet presAssocID="{9B27C5AB-91B1-436F-9014-97BE367AE1E6}" presName="hierChild5" presStyleCnt="0"/>
      <dgm:spPr/>
    </dgm:pt>
    <dgm:pt modelId="{6C3BE957-CB4A-424E-B559-2E251AA812A6}" type="pres">
      <dgm:prSet presAssocID="{E296A1B0-3E9D-4B21-9AD9-B265BE23A40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5685D944-2F17-4E5E-9833-AF2727EF241E}" type="pres">
      <dgm:prSet presAssocID="{C3E2879D-DF92-498D-97C4-BEFE3E5D975A}" presName="hierRoot2" presStyleCnt="0"/>
      <dgm:spPr/>
    </dgm:pt>
    <dgm:pt modelId="{19864858-5112-4CB2-AA67-3F3788F64D44}" type="pres">
      <dgm:prSet presAssocID="{C3E2879D-DF92-498D-97C4-BEFE3E5D975A}" presName="composite2" presStyleCnt="0"/>
      <dgm:spPr/>
    </dgm:pt>
    <dgm:pt modelId="{5C7DA31E-067F-4219-A3C5-443A50F664E1}" type="pres">
      <dgm:prSet presAssocID="{C3E2879D-DF92-498D-97C4-BEFE3E5D975A}" presName="background2" presStyleLbl="node2" presStyleIdx="1" presStyleCnt="2"/>
      <dgm:spPr/>
    </dgm:pt>
    <dgm:pt modelId="{F88CA926-B649-4C3A-96DF-9C2CA79AA9B5}" type="pres">
      <dgm:prSet presAssocID="{C3E2879D-DF92-498D-97C4-BEFE3E5D975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5ECBDD-651B-4DA8-B968-0562D831CF0E}" type="pres">
      <dgm:prSet presAssocID="{C3E2879D-DF92-498D-97C4-BEFE3E5D975A}" presName="hierChild3" presStyleCnt="0"/>
      <dgm:spPr/>
    </dgm:pt>
    <dgm:pt modelId="{52BCB4F7-7B38-4EF8-A316-0E8BEF906AE7}" type="pres">
      <dgm:prSet presAssocID="{79D90EB5-FC10-44FB-8721-5BA1353EDB7B}" presName="Name17" presStyleLbl="parChTrans1D3" presStyleIdx="2" presStyleCnt="4"/>
      <dgm:spPr/>
      <dgm:t>
        <a:bodyPr/>
        <a:lstStyle/>
        <a:p>
          <a:endParaRPr lang="en-US"/>
        </a:p>
      </dgm:t>
    </dgm:pt>
    <dgm:pt modelId="{AFA69388-C20B-491C-A347-95B7F68FCE90}" type="pres">
      <dgm:prSet presAssocID="{107CC036-B9CA-43D4-A40C-B95BA926BCDC}" presName="hierRoot3" presStyleCnt="0"/>
      <dgm:spPr/>
    </dgm:pt>
    <dgm:pt modelId="{23A31A97-8D3D-4797-B20F-7ED0A4B506EB}" type="pres">
      <dgm:prSet presAssocID="{107CC036-B9CA-43D4-A40C-B95BA926BCDC}" presName="composite3" presStyleCnt="0"/>
      <dgm:spPr/>
    </dgm:pt>
    <dgm:pt modelId="{B46EC866-6E5A-490F-88D9-8C47744CE731}" type="pres">
      <dgm:prSet presAssocID="{107CC036-B9CA-43D4-A40C-B95BA926BCDC}" presName="background3" presStyleLbl="node3" presStyleIdx="2" presStyleCnt="4"/>
      <dgm:spPr/>
    </dgm:pt>
    <dgm:pt modelId="{9DD538EC-D18E-4314-9C9B-5815A6FE6539}" type="pres">
      <dgm:prSet presAssocID="{107CC036-B9CA-43D4-A40C-B95BA926BCDC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EF475E-87AD-47D5-AA93-A9EDE6D81753}" type="pres">
      <dgm:prSet presAssocID="{107CC036-B9CA-43D4-A40C-B95BA926BCDC}" presName="hierChild4" presStyleCnt="0"/>
      <dgm:spPr/>
    </dgm:pt>
    <dgm:pt modelId="{06676357-6C04-455E-98D3-AEC62D2928C5}" type="pres">
      <dgm:prSet presAssocID="{BE66FDCE-F8CB-4A57-AB8E-2CC298451270}" presName="Name17" presStyleLbl="parChTrans1D3" presStyleIdx="3" presStyleCnt="4"/>
      <dgm:spPr/>
      <dgm:t>
        <a:bodyPr/>
        <a:lstStyle/>
        <a:p>
          <a:endParaRPr lang="en-US"/>
        </a:p>
      </dgm:t>
    </dgm:pt>
    <dgm:pt modelId="{272143EC-3A3A-46FC-A2D8-0157C74E8670}" type="pres">
      <dgm:prSet presAssocID="{5FC2DBC4-7EFA-4A5A-8C15-7331A3EF5B92}" presName="hierRoot3" presStyleCnt="0"/>
      <dgm:spPr/>
    </dgm:pt>
    <dgm:pt modelId="{9EA9225D-A1B1-485B-B168-85C620531765}" type="pres">
      <dgm:prSet presAssocID="{5FC2DBC4-7EFA-4A5A-8C15-7331A3EF5B92}" presName="composite3" presStyleCnt="0"/>
      <dgm:spPr/>
    </dgm:pt>
    <dgm:pt modelId="{1C5FB80D-8B5E-476E-88D8-7BD71818894D}" type="pres">
      <dgm:prSet presAssocID="{5FC2DBC4-7EFA-4A5A-8C15-7331A3EF5B92}" presName="background3" presStyleLbl="node3" presStyleIdx="3" presStyleCnt="4"/>
      <dgm:spPr/>
    </dgm:pt>
    <dgm:pt modelId="{FEB4CF7B-5B6F-4038-93FD-665EF556C28C}" type="pres">
      <dgm:prSet presAssocID="{5FC2DBC4-7EFA-4A5A-8C15-7331A3EF5B92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B7341B-93AB-43CA-8ABC-9F8AC578E548}" type="pres">
      <dgm:prSet presAssocID="{5FC2DBC4-7EFA-4A5A-8C15-7331A3EF5B92}" presName="hierChild4" presStyleCnt="0"/>
      <dgm:spPr/>
    </dgm:pt>
    <dgm:pt modelId="{17E50935-E01C-44D7-847D-B0199CCB4B4B}" type="pres">
      <dgm:prSet presAssocID="{C92F9A67-7E61-4785-A782-CD3B489E599B}" presName="Name23" presStyleLbl="parChTrans1D4" presStyleIdx="6" presStyleCnt="11"/>
      <dgm:spPr/>
      <dgm:t>
        <a:bodyPr/>
        <a:lstStyle/>
        <a:p>
          <a:endParaRPr lang="en-US"/>
        </a:p>
      </dgm:t>
    </dgm:pt>
    <dgm:pt modelId="{2465DE76-7712-44BB-8D63-6BD0CEDCBDD0}" type="pres">
      <dgm:prSet presAssocID="{1D88D33D-EAC6-4FBE-94EF-1B86C340DD27}" presName="hierRoot4" presStyleCnt="0"/>
      <dgm:spPr/>
    </dgm:pt>
    <dgm:pt modelId="{BADC88F6-DFD8-44B9-B520-0C33023CFF71}" type="pres">
      <dgm:prSet presAssocID="{1D88D33D-EAC6-4FBE-94EF-1B86C340DD27}" presName="composite4" presStyleCnt="0"/>
      <dgm:spPr/>
    </dgm:pt>
    <dgm:pt modelId="{D785A14B-D43D-41F6-9488-7847E24A0161}" type="pres">
      <dgm:prSet presAssocID="{1D88D33D-EAC6-4FBE-94EF-1B86C340DD27}" presName="background4" presStyleLbl="node4" presStyleIdx="6" presStyleCnt="11"/>
      <dgm:spPr/>
    </dgm:pt>
    <dgm:pt modelId="{29C9239F-0E22-42EF-B2A2-FBEC2319E12B}" type="pres">
      <dgm:prSet presAssocID="{1D88D33D-EAC6-4FBE-94EF-1B86C340DD27}" presName="text4" presStyleLbl="fgAcc4" presStyleIdx="6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C016C7-EBDC-4F45-BDCE-6D8F44A2EF24}" type="pres">
      <dgm:prSet presAssocID="{1D88D33D-EAC6-4FBE-94EF-1B86C340DD27}" presName="hierChild5" presStyleCnt="0"/>
      <dgm:spPr/>
    </dgm:pt>
    <dgm:pt modelId="{362F6D30-FF37-4E73-879B-44A48A9B02CB}" type="pres">
      <dgm:prSet presAssocID="{0ADF379F-00E1-4950-8E07-77497C3501D1}" presName="Name23" presStyleLbl="parChTrans1D4" presStyleIdx="7" presStyleCnt="11"/>
      <dgm:spPr/>
      <dgm:t>
        <a:bodyPr/>
        <a:lstStyle/>
        <a:p>
          <a:endParaRPr lang="en-US"/>
        </a:p>
      </dgm:t>
    </dgm:pt>
    <dgm:pt modelId="{560404EC-2BDE-462D-B3AE-9684D6E9DE39}" type="pres">
      <dgm:prSet presAssocID="{A07700CB-2D4E-447F-A0C1-D8F687AC3769}" presName="hierRoot4" presStyleCnt="0"/>
      <dgm:spPr/>
    </dgm:pt>
    <dgm:pt modelId="{15FE39F9-7C28-4A4F-9CC7-6CBA3C182268}" type="pres">
      <dgm:prSet presAssocID="{A07700CB-2D4E-447F-A0C1-D8F687AC3769}" presName="composite4" presStyleCnt="0"/>
      <dgm:spPr/>
    </dgm:pt>
    <dgm:pt modelId="{B366517A-E3A9-45C7-A9CD-C2B2E6933FFE}" type="pres">
      <dgm:prSet presAssocID="{A07700CB-2D4E-447F-A0C1-D8F687AC3769}" presName="background4" presStyleLbl="node4" presStyleIdx="7" presStyleCnt="11"/>
      <dgm:spPr/>
    </dgm:pt>
    <dgm:pt modelId="{391F3D5F-F3E9-4281-9F69-F573699DD69C}" type="pres">
      <dgm:prSet presAssocID="{A07700CB-2D4E-447F-A0C1-D8F687AC3769}" presName="text4" presStyleLbl="fgAcc4" presStyleIdx="7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A6CF8E-7123-4583-95F5-0B89FE2BDCA2}" type="pres">
      <dgm:prSet presAssocID="{A07700CB-2D4E-447F-A0C1-D8F687AC3769}" presName="hierChild5" presStyleCnt="0"/>
      <dgm:spPr/>
    </dgm:pt>
    <dgm:pt modelId="{5A5C2C67-0B66-4116-B19E-17113EAEA8BB}" type="pres">
      <dgm:prSet presAssocID="{E08D397A-8463-4613-B0E5-454A1E0154DC}" presName="Name23" presStyleLbl="parChTrans1D4" presStyleIdx="8" presStyleCnt="11"/>
      <dgm:spPr/>
      <dgm:t>
        <a:bodyPr/>
        <a:lstStyle/>
        <a:p>
          <a:endParaRPr lang="en-US"/>
        </a:p>
      </dgm:t>
    </dgm:pt>
    <dgm:pt modelId="{6A21CB05-EE2D-48BA-B116-21416852BB16}" type="pres">
      <dgm:prSet presAssocID="{863E2E3B-854E-4F8B-BA8C-8EC6C9DAEA65}" presName="hierRoot4" presStyleCnt="0"/>
      <dgm:spPr/>
    </dgm:pt>
    <dgm:pt modelId="{D6C695C9-E819-4599-A0FB-28B5F55EA0A3}" type="pres">
      <dgm:prSet presAssocID="{863E2E3B-854E-4F8B-BA8C-8EC6C9DAEA65}" presName="composite4" presStyleCnt="0"/>
      <dgm:spPr/>
    </dgm:pt>
    <dgm:pt modelId="{D8179AF8-B7E4-4D68-BF2A-6F28CACFC6A6}" type="pres">
      <dgm:prSet presAssocID="{863E2E3B-854E-4F8B-BA8C-8EC6C9DAEA65}" presName="background4" presStyleLbl="node4" presStyleIdx="8" presStyleCnt="11"/>
      <dgm:spPr/>
    </dgm:pt>
    <dgm:pt modelId="{02A428B9-4F11-40C6-B3CA-3D740B36BA59}" type="pres">
      <dgm:prSet presAssocID="{863E2E3B-854E-4F8B-BA8C-8EC6C9DAEA65}" presName="text4" presStyleLbl="fgAcc4" presStyleIdx="8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FC57E0-14C5-446E-A22D-AF15D21D2139}" type="pres">
      <dgm:prSet presAssocID="{863E2E3B-854E-4F8B-BA8C-8EC6C9DAEA65}" presName="hierChild5" presStyleCnt="0"/>
      <dgm:spPr/>
    </dgm:pt>
    <dgm:pt modelId="{7EFC3E36-EBA5-484F-8D57-F03465B2E54A}" type="pres">
      <dgm:prSet presAssocID="{A47DE319-2992-4D0E-ACAF-D2731CC29E33}" presName="Name23" presStyleLbl="parChTrans1D4" presStyleIdx="9" presStyleCnt="11"/>
      <dgm:spPr/>
      <dgm:t>
        <a:bodyPr/>
        <a:lstStyle/>
        <a:p>
          <a:endParaRPr lang="en-US"/>
        </a:p>
      </dgm:t>
    </dgm:pt>
    <dgm:pt modelId="{FB95237F-45A8-4463-9134-3CBC07177AAB}" type="pres">
      <dgm:prSet presAssocID="{E72A33BA-7DF2-4518-846D-24EDAD30A618}" presName="hierRoot4" presStyleCnt="0"/>
      <dgm:spPr/>
    </dgm:pt>
    <dgm:pt modelId="{A0B195F5-C6E6-45A2-ABD4-79A863637F14}" type="pres">
      <dgm:prSet presAssocID="{E72A33BA-7DF2-4518-846D-24EDAD30A618}" presName="composite4" presStyleCnt="0"/>
      <dgm:spPr/>
    </dgm:pt>
    <dgm:pt modelId="{E2270CE7-40A3-486A-8E57-B6330102E51E}" type="pres">
      <dgm:prSet presAssocID="{E72A33BA-7DF2-4518-846D-24EDAD30A618}" presName="background4" presStyleLbl="node4" presStyleIdx="9" presStyleCnt="11"/>
      <dgm:spPr/>
    </dgm:pt>
    <dgm:pt modelId="{F2F184D2-BE2A-481B-AAF7-EF3F40D9D823}" type="pres">
      <dgm:prSet presAssocID="{E72A33BA-7DF2-4518-846D-24EDAD30A618}" presName="text4" presStyleLbl="fgAcc4" presStyleIdx="9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F77E20-C5F8-44EF-891E-0E9227FF2C33}" type="pres">
      <dgm:prSet presAssocID="{E72A33BA-7DF2-4518-846D-24EDAD30A618}" presName="hierChild5" presStyleCnt="0"/>
      <dgm:spPr/>
    </dgm:pt>
    <dgm:pt modelId="{436FB99C-3510-4F0E-AA3A-C46FFCFE0973}" type="pres">
      <dgm:prSet presAssocID="{D566CE60-03A5-47DF-934B-05D1E163FFA6}" presName="Name23" presStyleLbl="parChTrans1D4" presStyleIdx="10" presStyleCnt="11"/>
      <dgm:spPr/>
      <dgm:t>
        <a:bodyPr/>
        <a:lstStyle/>
        <a:p>
          <a:endParaRPr lang="en-US"/>
        </a:p>
      </dgm:t>
    </dgm:pt>
    <dgm:pt modelId="{BAB84F0F-D57A-4805-A3D9-D72BD3114B9A}" type="pres">
      <dgm:prSet presAssocID="{13A9073B-9E79-4491-B9E6-ACF5B0CE098A}" presName="hierRoot4" presStyleCnt="0"/>
      <dgm:spPr/>
    </dgm:pt>
    <dgm:pt modelId="{A95775AD-2FE9-4BD0-AF85-92EC0C6D85BE}" type="pres">
      <dgm:prSet presAssocID="{13A9073B-9E79-4491-B9E6-ACF5B0CE098A}" presName="composite4" presStyleCnt="0"/>
      <dgm:spPr/>
    </dgm:pt>
    <dgm:pt modelId="{CDD8CC95-0770-44C6-B997-304E6E8F4D53}" type="pres">
      <dgm:prSet presAssocID="{13A9073B-9E79-4491-B9E6-ACF5B0CE098A}" presName="background4" presStyleLbl="node4" presStyleIdx="10" presStyleCnt="11"/>
      <dgm:spPr/>
    </dgm:pt>
    <dgm:pt modelId="{CDB0015E-975A-45EC-8719-63AD7EF170A5}" type="pres">
      <dgm:prSet presAssocID="{13A9073B-9E79-4491-B9E6-ACF5B0CE098A}" presName="text4" presStyleLbl="fgAcc4" presStyleIdx="10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A7387D-0800-4A90-88DE-B3DCA9E6EC6D}" type="pres">
      <dgm:prSet presAssocID="{13A9073B-9E79-4491-B9E6-ACF5B0CE098A}" presName="hierChild5" presStyleCnt="0"/>
      <dgm:spPr/>
    </dgm:pt>
  </dgm:ptLst>
  <dgm:cxnLst>
    <dgm:cxn modelId="{91228E05-5CFB-4E29-9E7D-BB539FB686D7}" srcId="{CD185ACC-E64A-4085-811F-0EB2240BB3BF}" destId="{210DD71D-B5B8-42B0-BEEF-D8A336866918}" srcOrd="0" destOrd="0" parTransId="{0FB65B75-1FE6-4358-BE78-FC6A09C21112}" sibTransId="{624D2FA7-BE3F-4A2C-BB39-5A85833608F9}"/>
    <dgm:cxn modelId="{AF3249AC-EA07-4357-9368-01F95F79B808}" type="presOf" srcId="{BE66FDCE-F8CB-4A57-AB8E-2CC298451270}" destId="{06676357-6C04-455E-98D3-AEC62D2928C5}" srcOrd="0" destOrd="0" presId="urn:microsoft.com/office/officeart/2005/8/layout/hierarchy1"/>
    <dgm:cxn modelId="{03973466-F24B-4143-B371-A557DB1DFA74}" type="presOf" srcId="{52928AE6-AE9D-4DA3-9E1F-5D5F1E9B2360}" destId="{48EED524-0FA5-4F9A-BB66-C4FBC3246BE2}" srcOrd="0" destOrd="0" presId="urn:microsoft.com/office/officeart/2005/8/layout/hierarchy1"/>
    <dgm:cxn modelId="{08A6073D-B77E-4EA7-94F9-F498EACA4566}" type="presOf" srcId="{AF8F2051-F57B-4E80-A2CD-EDCCA3A560FF}" destId="{1040A76B-1560-458D-A812-681FAC9CA9B5}" srcOrd="0" destOrd="0" presId="urn:microsoft.com/office/officeart/2005/8/layout/hierarchy1"/>
    <dgm:cxn modelId="{62F68097-D894-4814-AE6E-C2DB10F2B63D}" type="presOf" srcId="{65BDC6CE-933B-4AFD-B0BF-763F49DEC5F3}" destId="{8AEF0FCD-952B-439F-94B6-5991DB33EF31}" srcOrd="0" destOrd="0" presId="urn:microsoft.com/office/officeart/2005/8/layout/hierarchy1"/>
    <dgm:cxn modelId="{D945AC99-C6D5-43E4-B115-23678666DE0A}" type="presOf" srcId="{7A772781-61B7-44B9-A227-E52FEC6A647A}" destId="{3F43B226-B83D-4C59-9E96-B8CF13C79588}" srcOrd="0" destOrd="0" presId="urn:microsoft.com/office/officeart/2005/8/layout/hierarchy1"/>
    <dgm:cxn modelId="{741D107D-66A6-425C-BEC1-EADAD7AE313F}" srcId="{65BDC6CE-933B-4AFD-B0BF-763F49DEC5F3}" destId="{AF8F2051-F57B-4E80-A2CD-EDCCA3A560FF}" srcOrd="2" destOrd="0" parTransId="{30BF59EF-508E-43AE-8EEB-89ECA7DA6B0A}" sibTransId="{340D9128-EE34-4586-B719-E01624E6F8B6}"/>
    <dgm:cxn modelId="{7AE186E3-959F-4A8F-A404-63BFA4D11828}" type="presOf" srcId="{BDC58FE0-8F25-48F1-B8A8-77FE232B3585}" destId="{6C3D59BE-A812-4E46-BBD1-A1AB141B6FEA}" srcOrd="0" destOrd="0" presId="urn:microsoft.com/office/officeart/2005/8/layout/hierarchy1"/>
    <dgm:cxn modelId="{6C8508F9-73ED-4C98-AA26-E9A71947577F}" srcId="{210DD71D-B5B8-42B0-BEEF-D8A336866918}" destId="{7BB02F1F-97CC-46DD-8435-F99C994AE552}" srcOrd="0" destOrd="0" parTransId="{FC33E701-68FD-442E-943B-FAA59DFFDBB9}" sibTransId="{D46039BC-03F9-4787-88E9-E6497FA09E14}"/>
    <dgm:cxn modelId="{02F778D0-56D9-45D0-9186-BA70D4DC12CA}" type="presOf" srcId="{4B739811-2BD2-4B6E-94A4-B01416D89C87}" destId="{B4790EAE-0207-4182-9184-D4260F3E10A5}" srcOrd="0" destOrd="0" presId="urn:microsoft.com/office/officeart/2005/8/layout/hierarchy1"/>
    <dgm:cxn modelId="{5F9BD62A-1CD9-4C81-ABC4-5AA86309B896}" type="presOf" srcId="{5FC2DBC4-7EFA-4A5A-8C15-7331A3EF5B92}" destId="{FEB4CF7B-5B6F-4038-93FD-665EF556C28C}" srcOrd="0" destOrd="0" presId="urn:microsoft.com/office/officeart/2005/8/layout/hierarchy1"/>
    <dgm:cxn modelId="{0CFCDF53-22D9-4311-B544-32F8957F9751}" type="presOf" srcId="{13A9073B-9E79-4491-B9E6-ACF5B0CE098A}" destId="{CDB0015E-975A-45EC-8719-63AD7EF170A5}" srcOrd="0" destOrd="0" presId="urn:microsoft.com/office/officeart/2005/8/layout/hierarchy1"/>
    <dgm:cxn modelId="{13E7C2E0-A410-47A9-9610-5D90BCC1305D}" type="presOf" srcId="{30BF59EF-508E-43AE-8EEB-89ECA7DA6B0A}" destId="{A424C73A-6CE0-4B14-9C8A-E3B7EA3F2F4B}" srcOrd="0" destOrd="0" presId="urn:microsoft.com/office/officeart/2005/8/layout/hierarchy1"/>
    <dgm:cxn modelId="{083207A8-803E-4FA5-957E-E28B88C4DED5}" type="presOf" srcId="{76220ACF-9943-4DCF-8422-BF80A1C78AD9}" destId="{962324FA-DF49-4AAE-9C04-14E759C20304}" srcOrd="0" destOrd="0" presId="urn:microsoft.com/office/officeart/2005/8/layout/hierarchy1"/>
    <dgm:cxn modelId="{F1B28F60-F95D-4A26-82F2-9FD0DA88881E}" type="presOf" srcId="{CD185ACC-E64A-4085-811F-0EB2240BB3BF}" destId="{E13D47EC-09AC-49E9-B619-49939DAFBB4F}" srcOrd="0" destOrd="0" presId="urn:microsoft.com/office/officeart/2005/8/layout/hierarchy1"/>
    <dgm:cxn modelId="{0EBD27AE-A348-4FED-90F0-A9FA03C99EEF}" type="presOf" srcId="{AF376668-7B41-4956-A4B4-1E52A34451F1}" destId="{93B6B680-0AA1-4754-B31D-AF37FD26F476}" srcOrd="0" destOrd="0" presId="urn:microsoft.com/office/officeart/2005/8/layout/hierarchy1"/>
    <dgm:cxn modelId="{42FFF31A-143A-4A53-8F24-961CF4300103}" type="presOf" srcId="{7BB02F1F-97CC-46DD-8435-F99C994AE552}" destId="{0C1229A7-3DE8-41E7-8EF3-4B5ADCF32EA6}" srcOrd="0" destOrd="0" presId="urn:microsoft.com/office/officeart/2005/8/layout/hierarchy1"/>
    <dgm:cxn modelId="{CB23C3A3-EC07-4CDC-A77C-6FB323556345}" type="presOf" srcId="{A8558706-146F-46E4-9DD2-AFC0135EEA23}" destId="{3CA4FD9A-B3E8-40D5-AD3F-96EF9B51F928}" srcOrd="0" destOrd="0" presId="urn:microsoft.com/office/officeart/2005/8/layout/hierarchy1"/>
    <dgm:cxn modelId="{6440078D-66CC-4CDF-B18C-3E6536B05319}" srcId="{5FC2DBC4-7EFA-4A5A-8C15-7331A3EF5B92}" destId="{1D88D33D-EAC6-4FBE-94EF-1B86C340DD27}" srcOrd="0" destOrd="0" parTransId="{C92F9A67-7E61-4785-A782-CD3B489E599B}" sibTransId="{1A5F55BF-075B-4672-A260-534E7B54B170}"/>
    <dgm:cxn modelId="{4F45337B-5562-4C2F-B8BE-639EEB2C6AB9}" type="presOf" srcId="{79D90EB5-FC10-44FB-8721-5BA1353EDB7B}" destId="{52BCB4F7-7B38-4EF8-A316-0E8BEF906AE7}" srcOrd="0" destOrd="0" presId="urn:microsoft.com/office/officeart/2005/8/layout/hierarchy1"/>
    <dgm:cxn modelId="{5CB9392B-85E6-4154-A9F2-806FCF37A09D}" type="presOf" srcId="{2C988F3E-A551-4F8D-ACE6-D5776B9BC412}" destId="{633ECA30-DE31-4024-93EA-A40DD5CC1D21}" srcOrd="0" destOrd="0" presId="urn:microsoft.com/office/officeart/2005/8/layout/hierarchy1"/>
    <dgm:cxn modelId="{F30359F1-4202-4349-AE6B-B4F5F28D5E92}" srcId="{1D88D33D-EAC6-4FBE-94EF-1B86C340DD27}" destId="{E72A33BA-7DF2-4518-846D-24EDAD30A618}" srcOrd="2" destOrd="0" parTransId="{A47DE319-2992-4D0E-ACAF-D2731CC29E33}" sibTransId="{25766547-9916-4800-A1A3-350EF7BB79E4}"/>
    <dgm:cxn modelId="{7DB96751-9268-4D3C-A081-75787ED8FE1D}" srcId="{65BDC6CE-933B-4AFD-B0BF-763F49DEC5F3}" destId="{76220ACF-9943-4DCF-8422-BF80A1C78AD9}" srcOrd="1" destOrd="0" parTransId="{AF376668-7B41-4956-A4B4-1E52A34451F1}" sibTransId="{C24ABC8C-E920-484D-AA51-A1752C7897E3}"/>
    <dgm:cxn modelId="{954455FB-2727-47BC-BD9C-FE10F02609B1}" srcId="{65BDC6CE-933B-4AFD-B0BF-763F49DEC5F3}" destId="{A8558706-146F-46E4-9DD2-AFC0135EEA23}" srcOrd="0" destOrd="0" parTransId="{BDC58FE0-8F25-48F1-B8A8-77FE232B3585}" sibTransId="{AB11EABC-7BD6-426A-B183-C463BD3D45B6}"/>
    <dgm:cxn modelId="{C75D579E-2260-402C-BA13-6247B1EBF8FA}" srcId="{5FC2DBC4-7EFA-4A5A-8C15-7331A3EF5B92}" destId="{13A9073B-9E79-4491-B9E6-ACF5B0CE098A}" srcOrd="1" destOrd="0" parTransId="{D566CE60-03A5-47DF-934B-05D1E163FFA6}" sibTransId="{B2F10740-50EE-4D52-9946-6B294C714E68}"/>
    <dgm:cxn modelId="{0BBB5203-037E-4859-9E4F-2E4D916A1447}" type="presOf" srcId="{E72A33BA-7DF2-4518-846D-24EDAD30A618}" destId="{F2F184D2-BE2A-481B-AAF7-EF3F40D9D823}" srcOrd="0" destOrd="0" presId="urn:microsoft.com/office/officeart/2005/8/layout/hierarchy1"/>
    <dgm:cxn modelId="{5EBF376F-2747-4D14-A35C-E2C4A528975B}" srcId="{1D88D33D-EAC6-4FBE-94EF-1B86C340DD27}" destId="{A07700CB-2D4E-447F-A0C1-D8F687AC3769}" srcOrd="0" destOrd="0" parTransId="{0ADF379F-00E1-4950-8E07-77497C3501D1}" sibTransId="{63ED794A-6A18-4AB9-857C-1B6D942D130E}"/>
    <dgm:cxn modelId="{851FAA21-B1D5-4EAE-8F34-220D3C55E50F}" type="presOf" srcId="{9B27C5AB-91B1-436F-9014-97BE367AE1E6}" destId="{69BBB51D-CF36-45B9-A616-ED8606DCA0F1}" srcOrd="0" destOrd="0" presId="urn:microsoft.com/office/officeart/2005/8/layout/hierarchy1"/>
    <dgm:cxn modelId="{6FDC3E29-1B11-425D-A56D-243A918EF69E}" type="presOf" srcId="{C3E2879D-DF92-498D-97C4-BEFE3E5D975A}" destId="{F88CA926-B649-4C3A-96DF-9C2CA79AA9B5}" srcOrd="0" destOrd="0" presId="urn:microsoft.com/office/officeart/2005/8/layout/hierarchy1"/>
    <dgm:cxn modelId="{BECCF0D5-8D13-4505-8CAF-C70AADB0BB12}" type="presOf" srcId="{A47DE319-2992-4D0E-ACAF-D2731CC29E33}" destId="{7EFC3E36-EBA5-484F-8D57-F03465B2E54A}" srcOrd="0" destOrd="0" presId="urn:microsoft.com/office/officeart/2005/8/layout/hierarchy1"/>
    <dgm:cxn modelId="{7AF28E3B-8C69-4CF9-B1B6-4EB2C9A56D05}" type="presOf" srcId="{C92F9A67-7E61-4785-A782-CD3B489E599B}" destId="{17E50935-E01C-44D7-847D-B0199CCB4B4B}" srcOrd="0" destOrd="0" presId="urn:microsoft.com/office/officeart/2005/8/layout/hierarchy1"/>
    <dgm:cxn modelId="{34CF5D1B-D8D9-4B99-B05C-EB3099C8FBFE}" type="presOf" srcId="{863E2E3B-854E-4F8B-BA8C-8EC6C9DAEA65}" destId="{02A428B9-4F11-40C6-B3CA-3D740B36BA59}" srcOrd="0" destOrd="0" presId="urn:microsoft.com/office/officeart/2005/8/layout/hierarchy1"/>
    <dgm:cxn modelId="{F954B224-43D6-44A3-8BF4-A41EACB969B7}" srcId="{DC842919-1850-4524-8CA1-55C969F525E2}" destId="{65BDC6CE-933B-4AFD-B0BF-763F49DEC5F3}" srcOrd="0" destOrd="0" parTransId="{5B602A3A-2082-4FE3-8315-11F79718D305}" sibTransId="{6869CC3A-8653-4CAF-8B78-D606A175DB8A}"/>
    <dgm:cxn modelId="{A72AA735-9C60-4AD9-AA75-21B2F72F410F}" type="presOf" srcId="{5B602A3A-2082-4FE3-8315-11F79718D305}" destId="{0C16BBA2-2771-4FC2-B114-AE240749CE7E}" srcOrd="0" destOrd="0" presId="urn:microsoft.com/office/officeart/2005/8/layout/hierarchy1"/>
    <dgm:cxn modelId="{7B64B86E-95F8-43A6-8743-2B5936E36CEA}" type="presOf" srcId="{107CC036-B9CA-43D4-A40C-B95BA926BCDC}" destId="{9DD538EC-D18E-4314-9C9B-5815A6FE6539}" srcOrd="0" destOrd="0" presId="urn:microsoft.com/office/officeart/2005/8/layout/hierarchy1"/>
    <dgm:cxn modelId="{D359327A-A1BC-4998-9FF3-6034E2A1B7D6}" type="presOf" srcId="{D566CE60-03A5-47DF-934B-05D1E163FFA6}" destId="{436FB99C-3510-4F0E-AA3A-C46FFCFE0973}" srcOrd="0" destOrd="0" presId="urn:microsoft.com/office/officeart/2005/8/layout/hierarchy1"/>
    <dgm:cxn modelId="{81448DA6-3218-47CE-AB68-DF08C05ACA6E}" srcId="{210DD71D-B5B8-42B0-BEEF-D8A336866918}" destId="{C3E2879D-DF92-498D-97C4-BEFE3E5D975A}" srcOrd="1" destOrd="0" parTransId="{E296A1B0-3E9D-4B21-9AD9-B265BE23A40C}" sibTransId="{768CACDE-C16E-4F01-92DD-EDF2ADCBD9C0}"/>
    <dgm:cxn modelId="{50588A0E-8492-441B-87AA-2B223923008E}" type="presOf" srcId="{708773AF-5902-436E-A71D-A1B89FC6B5EC}" destId="{C72E23E7-AEE3-4CD5-BC63-EDBD82EF9B19}" srcOrd="0" destOrd="0" presId="urn:microsoft.com/office/officeart/2005/8/layout/hierarchy1"/>
    <dgm:cxn modelId="{C3A098A8-EC15-4359-BF31-9BE6A26EF490}" type="presOf" srcId="{70AF21FE-E776-425B-AFC5-4754887667FB}" destId="{9C49E629-DC50-41B9-9B76-9F7B6585B399}" srcOrd="0" destOrd="0" presId="urn:microsoft.com/office/officeart/2005/8/layout/hierarchy1"/>
    <dgm:cxn modelId="{FA89125A-64D0-4FE0-AF97-27007E3ADF00}" srcId="{7BB02F1F-97CC-46DD-8435-F99C994AE552}" destId="{DC842919-1850-4524-8CA1-55C969F525E2}" srcOrd="0" destOrd="0" parTransId="{4B739811-2BD2-4B6E-94A4-B01416D89C87}" sibTransId="{A6FADC77-7E57-489D-A121-634063D62CB3}"/>
    <dgm:cxn modelId="{4F6C1277-2EEA-41E5-AD99-9939B377A34D}" srcId="{7BB02F1F-97CC-46DD-8435-F99C994AE552}" destId="{52928AE6-AE9D-4DA3-9E1F-5D5F1E9B2360}" srcOrd="1" destOrd="0" parTransId="{708773AF-5902-436E-A71D-A1B89FC6B5EC}" sibTransId="{9F28A14C-C803-40AD-8D0A-9A08D8C1CB08}"/>
    <dgm:cxn modelId="{0AA269F7-DA91-42C6-995C-AF0E71FF285B}" type="presOf" srcId="{A07700CB-2D4E-447F-A0C1-D8F687AC3769}" destId="{391F3D5F-F3E9-4281-9F69-F573699DD69C}" srcOrd="0" destOrd="0" presId="urn:microsoft.com/office/officeart/2005/8/layout/hierarchy1"/>
    <dgm:cxn modelId="{71C7BAA6-0329-4B12-B61B-98C13C4F56AC}" type="presOf" srcId="{DC842919-1850-4524-8CA1-55C969F525E2}" destId="{1C20E20D-5BD2-4EA9-86CB-B31776043309}" srcOrd="0" destOrd="0" presId="urn:microsoft.com/office/officeart/2005/8/layout/hierarchy1"/>
    <dgm:cxn modelId="{A595C353-4C40-424B-A4D8-C6068EBE50F3}" type="presOf" srcId="{0ADF379F-00E1-4950-8E07-77497C3501D1}" destId="{362F6D30-FF37-4E73-879B-44A48A9B02CB}" srcOrd="0" destOrd="0" presId="urn:microsoft.com/office/officeart/2005/8/layout/hierarchy1"/>
    <dgm:cxn modelId="{7DC870CA-A8CA-49C9-8B28-A0CCFDC6D437}" srcId="{C3E2879D-DF92-498D-97C4-BEFE3E5D975A}" destId="{107CC036-B9CA-43D4-A40C-B95BA926BCDC}" srcOrd="0" destOrd="0" parTransId="{79D90EB5-FC10-44FB-8721-5BA1353EDB7B}" sibTransId="{A2098777-0C19-4CD2-AB2B-A92FE7105377}"/>
    <dgm:cxn modelId="{BFD61B7F-0633-4A90-8DAD-1C258D267B52}" srcId="{52928AE6-AE9D-4DA3-9E1F-5D5F1E9B2360}" destId="{9B27C5AB-91B1-436F-9014-97BE367AE1E6}" srcOrd="0" destOrd="0" parTransId="{7A772781-61B7-44B9-A227-E52FEC6A647A}" sibTransId="{67F33D29-B143-47E0-873F-6236A49D2365}"/>
    <dgm:cxn modelId="{0174549C-9E7F-447B-BA40-459A9A762213}" type="presOf" srcId="{FC33E701-68FD-442E-943B-FAA59DFFDBB9}" destId="{D5CD0A53-593A-40A4-9E2C-370245C4B7F5}" srcOrd="0" destOrd="0" presId="urn:microsoft.com/office/officeart/2005/8/layout/hierarchy1"/>
    <dgm:cxn modelId="{DA55F5BE-C9D1-4B2C-8D4F-D4DB77535E82}" srcId="{C3E2879D-DF92-498D-97C4-BEFE3E5D975A}" destId="{5FC2DBC4-7EFA-4A5A-8C15-7331A3EF5B92}" srcOrd="1" destOrd="0" parTransId="{BE66FDCE-F8CB-4A57-AB8E-2CC298451270}" sibTransId="{499EC7E1-11F7-44B2-A770-FB224480FC49}"/>
    <dgm:cxn modelId="{CF5D08B8-D759-4076-BC38-B3CC24A65F1E}" srcId="{DC842919-1850-4524-8CA1-55C969F525E2}" destId="{2C988F3E-A551-4F8D-ACE6-D5776B9BC412}" srcOrd="1" destOrd="0" parTransId="{70AF21FE-E776-425B-AFC5-4754887667FB}" sibTransId="{AA56CB83-03D3-4EEA-877D-D1B70B292BBE}"/>
    <dgm:cxn modelId="{2CB81EA4-44C1-4D6E-870E-3FC56A374B4C}" type="presOf" srcId="{1D88D33D-EAC6-4FBE-94EF-1B86C340DD27}" destId="{29C9239F-0E22-42EF-B2A2-FBEC2319E12B}" srcOrd="0" destOrd="0" presId="urn:microsoft.com/office/officeart/2005/8/layout/hierarchy1"/>
    <dgm:cxn modelId="{9A2BCFE6-C314-4CB9-8EEE-AD376CAD811B}" type="presOf" srcId="{210DD71D-B5B8-42B0-BEEF-D8A336866918}" destId="{9800B9FA-F42B-42FA-B945-9A73875BA816}" srcOrd="0" destOrd="0" presId="urn:microsoft.com/office/officeart/2005/8/layout/hierarchy1"/>
    <dgm:cxn modelId="{353D0CC8-7EBD-4F50-8296-EFF49B05A240}" type="presOf" srcId="{E296A1B0-3E9D-4B21-9AD9-B265BE23A40C}" destId="{6C3BE957-CB4A-424E-B559-2E251AA812A6}" srcOrd="0" destOrd="0" presId="urn:microsoft.com/office/officeart/2005/8/layout/hierarchy1"/>
    <dgm:cxn modelId="{262A70C6-4AE6-4037-A365-1CB8BA852243}" type="presOf" srcId="{E08D397A-8463-4613-B0E5-454A1E0154DC}" destId="{5A5C2C67-0B66-4116-B19E-17113EAEA8BB}" srcOrd="0" destOrd="0" presId="urn:microsoft.com/office/officeart/2005/8/layout/hierarchy1"/>
    <dgm:cxn modelId="{00EFE186-37A0-485E-BF1C-14579EFCEE75}" srcId="{1D88D33D-EAC6-4FBE-94EF-1B86C340DD27}" destId="{863E2E3B-854E-4F8B-BA8C-8EC6C9DAEA65}" srcOrd="1" destOrd="0" parTransId="{E08D397A-8463-4613-B0E5-454A1E0154DC}" sibTransId="{64F56C62-26D4-4472-B9FC-21BAF6CD21BA}"/>
    <dgm:cxn modelId="{276EDB80-FCE1-4216-81DD-E47E7BC84670}" type="presParOf" srcId="{E13D47EC-09AC-49E9-B619-49939DAFBB4F}" destId="{F3084DB9-8792-449C-95BA-7E3CCA1FED95}" srcOrd="0" destOrd="0" presId="urn:microsoft.com/office/officeart/2005/8/layout/hierarchy1"/>
    <dgm:cxn modelId="{5FB1C297-65C6-473D-A7A7-4166FB43BA3D}" type="presParOf" srcId="{F3084DB9-8792-449C-95BA-7E3CCA1FED95}" destId="{ECB961C8-DA22-49A9-ABFF-AB5F77428248}" srcOrd="0" destOrd="0" presId="urn:microsoft.com/office/officeart/2005/8/layout/hierarchy1"/>
    <dgm:cxn modelId="{DC2E1F91-5502-4A8B-993E-47C4ACC2200A}" type="presParOf" srcId="{ECB961C8-DA22-49A9-ABFF-AB5F77428248}" destId="{984DDDEA-7248-40D8-9820-CC0772870DCC}" srcOrd="0" destOrd="0" presId="urn:microsoft.com/office/officeart/2005/8/layout/hierarchy1"/>
    <dgm:cxn modelId="{046E91F5-A3D1-45D1-9210-74EE71BEB3E2}" type="presParOf" srcId="{ECB961C8-DA22-49A9-ABFF-AB5F77428248}" destId="{9800B9FA-F42B-42FA-B945-9A73875BA816}" srcOrd="1" destOrd="0" presId="urn:microsoft.com/office/officeart/2005/8/layout/hierarchy1"/>
    <dgm:cxn modelId="{1AFEA566-6E92-4E6B-9312-1B999ED0F69C}" type="presParOf" srcId="{F3084DB9-8792-449C-95BA-7E3CCA1FED95}" destId="{2B4CDA27-AF60-49DD-B48B-7C1D4E407569}" srcOrd="1" destOrd="0" presId="urn:microsoft.com/office/officeart/2005/8/layout/hierarchy1"/>
    <dgm:cxn modelId="{DF432D31-F2E6-4BE1-95FA-57F5AC3B02FC}" type="presParOf" srcId="{2B4CDA27-AF60-49DD-B48B-7C1D4E407569}" destId="{D5CD0A53-593A-40A4-9E2C-370245C4B7F5}" srcOrd="0" destOrd="0" presId="urn:microsoft.com/office/officeart/2005/8/layout/hierarchy1"/>
    <dgm:cxn modelId="{07C03CC2-20E5-4C06-B825-CFE50DA5C7CC}" type="presParOf" srcId="{2B4CDA27-AF60-49DD-B48B-7C1D4E407569}" destId="{3AFCF3B9-2537-442C-A4B6-95AB8CE0CFEB}" srcOrd="1" destOrd="0" presId="urn:microsoft.com/office/officeart/2005/8/layout/hierarchy1"/>
    <dgm:cxn modelId="{E1FF6376-0ED0-46EE-96C0-46F19E8EB6AE}" type="presParOf" srcId="{3AFCF3B9-2537-442C-A4B6-95AB8CE0CFEB}" destId="{1A19C6F6-E488-4B7B-98EA-2CB1961F5B4D}" srcOrd="0" destOrd="0" presId="urn:microsoft.com/office/officeart/2005/8/layout/hierarchy1"/>
    <dgm:cxn modelId="{A30217C7-7D63-4AD3-B54F-521D6FC54AD9}" type="presParOf" srcId="{1A19C6F6-E488-4B7B-98EA-2CB1961F5B4D}" destId="{FBCB8E50-ADDE-4E3B-A557-C990C53DB688}" srcOrd="0" destOrd="0" presId="urn:microsoft.com/office/officeart/2005/8/layout/hierarchy1"/>
    <dgm:cxn modelId="{C3152078-0482-4BA8-AEF9-E8141AB655A7}" type="presParOf" srcId="{1A19C6F6-E488-4B7B-98EA-2CB1961F5B4D}" destId="{0C1229A7-3DE8-41E7-8EF3-4B5ADCF32EA6}" srcOrd="1" destOrd="0" presId="urn:microsoft.com/office/officeart/2005/8/layout/hierarchy1"/>
    <dgm:cxn modelId="{3F0D1406-0239-4C73-8311-9EB8882412B9}" type="presParOf" srcId="{3AFCF3B9-2537-442C-A4B6-95AB8CE0CFEB}" destId="{D8297089-E0F4-48A0-A785-CB9A07023A62}" srcOrd="1" destOrd="0" presId="urn:microsoft.com/office/officeart/2005/8/layout/hierarchy1"/>
    <dgm:cxn modelId="{C91E03C9-685D-429E-B803-ACEEBF9E2CB5}" type="presParOf" srcId="{D8297089-E0F4-48A0-A785-CB9A07023A62}" destId="{B4790EAE-0207-4182-9184-D4260F3E10A5}" srcOrd="0" destOrd="0" presId="urn:microsoft.com/office/officeart/2005/8/layout/hierarchy1"/>
    <dgm:cxn modelId="{EF28C410-D3BF-4D5F-800F-A89DD48B350A}" type="presParOf" srcId="{D8297089-E0F4-48A0-A785-CB9A07023A62}" destId="{108B1B19-4136-4C45-B959-D388EC70E2CA}" srcOrd="1" destOrd="0" presId="urn:microsoft.com/office/officeart/2005/8/layout/hierarchy1"/>
    <dgm:cxn modelId="{1E58F354-A5C6-4928-A827-9853FAB8C011}" type="presParOf" srcId="{108B1B19-4136-4C45-B959-D388EC70E2CA}" destId="{AF7C97D8-211F-4B49-AAC0-2B11542C9E39}" srcOrd="0" destOrd="0" presId="urn:microsoft.com/office/officeart/2005/8/layout/hierarchy1"/>
    <dgm:cxn modelId="{30BE3189-0291-41FF-BECA-714CC1C0AC25}" type="presParOf" srcId="{AF7C97D8-211F-4B49-AAC0-2B11542C9E39}" destId="{61A77308-B0EE-4B6B-B083-229083FC3832}" srcOrd="0" destOrd="0" presId="urn:microsoft.com/office/officeart/2005/8/layout/hierarchy1"/>
    <dgm:cxn modelId="{F1C805B1-70C6-438F-AE62-1FE802335265}" type="presParOf" srcId="{AF7C97D8-211F-4B49-AAC0-2B11542C9E39}" destId="{1C20E20D-5BD2-4EA9-86CB-B31776043309}" srcOrd="1" destOrd="0" presId="urn:microsoft.com/office/officeart/2005/8/layout/hierarchy1"/>
    <dgm:cxn modelId="{A3D5AE13-06CD-40A4-8022-01713E42D367}" type="presParOf" srcId="{108B1B19-4136-4C45-B959-D388EC70E2CA}" destId="{09AC8F24-937D-4835-91D9-D978D551E4A4}" srcOrd="1" destOrd="0" presId="urn:microsoft.com/office/officeart/2005/8/layout/hierarchy1"/>
    <dgm:cxn modelId="{C8D5E9F0-E36A-4B12-A826-F654E2108E6C}" type="presParOf" srcId="{09AC8F24-937D-4835-91D9-D978D551E4A4}" destId="{0C16BBA2-2771-4FC2-B114-AE240749CE7E}" srcOrd="0" destOrd="0" presId="urn:microsoft.com/office/officeart/2005/8/layout/hierarchy1"/>
    <dgm:cxn modelId="{57D01B5C-C894-4996-B67E-7422FA308C39}" type="presParOf" srcId="{09AC8F24-937D-4835-91D9-D978D551E4A4}" destId="{4BC8AFD2-02FE-4816-B156-F9B669B337FF}" srcOrd="1" destOrd="0" presId="urn:microsoft.com/office/officeart/2005/8/layout/hierarchy1"/>
    <dgm:cxn modelId="{5EA6DED2-F547-4905-8C1D-8001BB5E87AE}" type="presParOf" srcId="{4BC8AFD2-02FE-4816-B156-F9B669B337FF}" destId="{781B55F4-1AC1-4989-BDB1-C272113CFBC6}" srcOrd="0" destOrd="0" presId="urn:microsoft.com/office/officeart/2005/8/layout/hierarchy1"/>
    <dgm:cxn modelId="{DEA2DAE3-F3CA-422D-B2AF-F3E74BAB92CF}" type="presParOf" srcId="{781B55F4-1AC1-4989-BDB1-C272113CFBC6}" destId="{49F778B9-D488-464E-AC91-335C0D69999C}" srcOrd="0" destOrd="0" presId="urn:microsoft.com/office/officeart/2005/8/layout/hierarchy1"/>
    <dgm:cxn modelId="{CEA358BC-B87E-42E8-8830-D3E32B9A76CA}" type="presParOf" srcId="{781B55F4-1AC1-4989-BDB1-C272113CFBC6}" destId="{8AEF0FCD-952B-439F-94B6-5991DB33EF31}" srcOrd="1" destOrd="0" presId="urn:microsoft.com/office/officeart/2005/8/layout/hierarchy1"/>
    <dgm:cxn modelId="{5AE4BAB7-44A9-40C6-BA47-00D2C30FEDA9}" type="presParOf" srcId="{4BC8AFD2-02FE-4816-B156-F9B669B337FF}" destId="{A17A3FBE-60EF-4C0B-AFDB-EBA5858D0F4C}" srcOrd="1" destOrd="0" presId="urn:microsoft.com/office/officeart/2005/8/layout/hierarchy1"/>
    <dgm:cxn modelId="{2BEA2951-73B9-4E0F-8685-AB8A2661AAFF}" type="presParOf" srcId="{A17A3FBE-60EF-4C0B-AFDB-EBA5858D0F4C}" destId="{6C3D59BE-A812-4E46-BBD1-A1AB141B6FEA}" srcOrd="0" destOrd="0" presId="urn:microsoft.com/office/officeart/2005/8/layout/hierarchy1"/>
    <dgm:cxn modelId="{E63C3903-4735-48A1-8396-1AEB54182C85}" type="presParOf" srcId="{A17A3FBE-60EF-4C0B-AFDB-EBA5858D0F4C}" destId="{CD0F10C2-AA9E-4A79-BB27-0F5DAAE3B037}" srcOrd="1" destOrd="0" presId="urn:microsoft.com/office/officeart/2005/8/layout/hierarchy1"/>
    <dgm:cxn modelId="{ACFE64E9-77F0-4750-9DE7-C581D8E1B429}" type="presParOf" srcId="{CD0F10C2-AA9E-4A79-BB27-0F5DAAE3B037}" destId="{37877912-3DC9-4D12-89B6-187D86F98AB9}" srcOrd="0" destOrd="0" presId="urn:microsoft.com/office/officeart/2005/8/layout/hierarchy1"/>
    <dgm:cxn modelId="{B9E8D9F8-3908-414B-B979-3D5CE1A73C11}" type="presParOf" srcId="{37877912-3DC9-4D12-89B6-187D86F98AB9}" destId="{9C9770C9-50A2-4E9D-A5A5-18606AF60BDE}" srcOrd="0" destOrd="0" presId="urn:microsoft.com/office/officeart/2005/8/layout/hierarchy1"/>
    <dgm:cxn modelId="{1191E4A2-0184-423D-A586-03A08C2B38F4}" type="presParOf" srcId="{37877912-3DC9-4D12-89B6-187D86F98AB9}" destId="{3CA4FD9A-B3E8-40D5-AD3F-96EF9B51F928}" srcOrd="1" destOrd="0" presId="urn:microsoft.com/office/officeart/2005/8/layout/hierarchy1"/>
    <dgm:cxn modelId="{987E45E0-F01B-4262-8CB9-4C7F18114039}" type="presParOf" srcId="{CD0F10C2-AA9E-4A79-BB27-0F5DAAE3B037}" destId="{C58B0027-3E90-4511-9B92-BEB5F6C6E9E1}" srcOrd="1" destOrd="0" presId="urn:microsoft.com/office/officeart/2005/8/layout/hierarchy1"/>
    <dgm:cxn modelId="{3B08996E-877E-4A5F-91B5-A72399658EE5}" type="presParOf" srcId="{A17A3FBE-60EF-4C0B-AFDB-EBA5858D0F4C}" destId="{93B6B680-0AA1-4754-B31D-AF37FD26F476}" srcOrd="2" destOrd="0" presId="urn:microsoft.com/office/officeart/2005/8/layout/hierarchy1"/>
    <dgm:cxn modelId="{5485D4EA-08E0-4C5E-8A24-819F587B85E1}" type="presParOf" srcId="{A17A3FBE-60EF-4C0B-AFDB-EBA5858D0F4C}" destId="{09E61E50-E492-4244-8EE6-AB0C59EA377D}" srcOrd="3" destOrd="0" presId="urn:microsoft.com/office/officeart/2005/8/layout/hierarchy1"/>
    <dgm:cxn modelId="{0EAC156D-7D27-4674-A4F3-8CE9C0AF3031}" type="presParOf" srcId="{09E61E50-E492-4244-8EE6-AB0C59EA377D}" destId="{4A664F5A-A758-4ED4-B534-FD95DD7169D3}" srcOrd="0" destOrd="0" presId="urn:microsoft.com/office/officeart/2005/8/layout/hierarchy1"/>
    <dgm:cxn modelId="{7C2FAC99-1920-40A5-8589-14C826684F90}" type="presParOf" srcId="{4A664F5A-A758-4ED4-B534-FD95DD7169D3}" destId="{7454C072-DE33-47A3-9031-19FEF721BE69}" srcOrd="0" destOrd="0" presId="urn:microsoft.com/office/officeart/2005/8/layout/hierarchy1"/>
    <dgm:cxn modelId="{8CDBC5B2-131D-468F-A556-05648DE01BD7}" type="presParOf" srcId="{4A664F5A-A758-4ED4-B534-FD95DD7169D3}" destId="{962324FA-DF49-4AAE-9C04-14E759C20304}" srcOrd="1" destOrd="0" presId="urn:microsoft.com/office/officeart/2005/8/layout/hierarchy1"/>
    <dgm:cxn modelId="{C90B3BB4-CB40-4548-8ECB-1D6CCB89EF82}" type="presParOf" srcId="{09E61E50-E492-4244-8EE6-AB0C59EA377D}" destId="{E137D91D-D40E-4459-A109-6F0AA173D18F}" srcOrd="1" destOrd="0" presId="urn:microsoft.com/office/officeart/2005/8/layout/hierarchy1"/>
    <dgm:cxn modelId="{E6ACE9E5-2646-488B-9941-11BD38F6FD6C}" type="presParOf" srcId="{A17A3FBE-60EF-4C0B-AFDB-EBA5858D0F4C}" destId="{A424C73A-6CE0-4B14-9C8A-E3B7EA3F2F4B}" srcOrd="4" destOrd="0" presId="urn:microsoft.com/office/officeart/2005/8/layout/hierarchy1"/>
    <dgm:cxn modelId="{4DB8C4ED-D4A7-47A8-9CCC-1D6E1319F388}" type="presParOf" srcId="{A17A3FBE-60EF-4C0B-AFDB-EBA5858D0F4C}" destId="{026A32E8-1D3F-49F1-A651-F0E65BCDABE6}" srcOrd="5" destOrd="0" presId="urn:microsoft.com/office/officeart/2005/8/layout/hierarchy1"/>
    <dgm:cxn modelId="{C21CBD37-8276-4DF1-A094-E97711E01E78}" type="presParOf" srcId="{026A32E8-1D3F-49F1-A651-F0E65BCDABE6}" destId="{76DC17CB-F1F3-4712-BA74-6FA548F70ED0}" srcOrd="0" destOrd="0" presId="urn:microsoft.com/office/officeart/2005/8/layout/hierarchy1"/>
    <dgm:cxn modelId="{E44D4E0B-7206-488A-88D0-69D4BBFAE397}" type="presParOf" srcId="{76DC17CB-F1F3-4712-BA74-6FA548F70ED0}" destId="{DC88C137-E90C-4135-85BF-DBA5931680CB}" srcOrd="0" destOrd="0" presId="urn:microsoft.com/office/officeart/2005/8/layout/hierarchy1"/>
    <dgm:cxn modelId="{3E29E7AC-1FCD-437E-8807-E2040C03F41C}" type="presParOf" srcId="{76DC17CB-F1F3-4712-BA74-6FA548F70ED0}" destId="{1040A76B-1560-458D-A812-681FAC9CA9B5}" srcOrd="1" destOrd="0" presId="urn:microsoft.com/office/officeart/2005/8/layout/hierarchy1"/>
    <dgm:cxn modelId="{65AAF9BA-412F-45C1-8D48-5306EDF9A972}" type="presParOf" srcId="{026A32E8-1D3F-49F1-A651-F0E65BCDABE6}" destId="{9E290CDA-BB21-4B12-8A83-F70515C6D561}" srcOrd="1" destOrd="0" presId="urn:microsoft.com/office/officeart/2005/8/layout/hierarchy1"/>
    <dgm:cxn modelId="{96D495C1-27AA-45D2-BFEF-F0E40AD54D7F}" type="presParOf" srcId="{09AC8F24-937D-4835-91D9-D978D551E4A4}" destId="{9C49E629-DC50-41B9-9B76-9F7B6585B399}" srcOrd="2" destOrd="0" presId="urn:microsoft.com/office/officeart/2005/8/layout/hierarchy1"/>
    <dgm:cxn modelId="{EC8F99CA-3779-42A2-BD20-426152984E5F}" type="presParOf" srcId="{09AC8F24-937D-4835-91D9-D978D551E4A4}" destId="{6DEB8DFC-A27A-43D7-B0DE-0E66E6D8A9B7}" srcOrd="3" destOrd="0" presId="urn:microsoft.com/office/officeart/2005/8/layout/hierarchy1"/>
    <dgm:cxn modelId="{B75554F0-D56C-486C-A95C-37E4B6404297}" type="presParOf" srcId="{6DEB8DFC-A27A-43D7-B0DE-0E66E6D8A9B7}" destId="{494E5B59-EDA2-4D46-9ED9-B0C8B24C87F8}" srcOrd="0" destOrd="0" presId="urn:microsoft.com/office/officeart/2005/8/layout/hierarchy1"/>
    <dgm:cxn modelId="{412EFC32-E08B-4B61-8B25-A6C58EC46F31}" type="presParOf" srcId="{494E5B59-EDA2-4D46-9ED9-B0C8B24C87F8}" destId="{B7F985C9-82B1-4FEE-B20C-0216E182AB40}" srcOrd="0" destOrd="0" presId="urn:microsoft.com/office/officeart/2005/8/layout/hierarchy1"/>
    <dgm:cxn modelId="{E55BFF9A-BB76-4FAD-9BD1-120AAE47E656}" type="presParOf" srcId="{494E5B59-EDA2-4D46-9ED9-B0C8B24C87F8}" destId="{633ECA30-DE31-4024-93EA-A40DD5CC1D21}" srcOrd="1" destOrd="0" presId="urn:microsoft.com/office/officeart/2005/8/layout/hierarchy1"/>
    <dgm:cxn modelId="{57541DD1-EECD-412A-883B-571012407FF0}" type="presParOf" srcId="{6DEB8DFC-A27A-43D7-B0DE-0E66E6D8A9B7}" destId="{7BE3E7CC-3EDC-4737-8096-BF55CD97AB6A}" srcOrd="1" destOrd="0" presId="urn:microsoft.com/office/officeart/2005/8/layout/hierarchy1"/>
    <dgm:cxn modelId="{4494C9E4-C839-4415-B3A3-32D287177E36}" type="presParOf" srcId="{D8297089-E0F4-48A0-A785-CB9A07023A62}" destId="{C72E23E7-AEE3-4CD5-BC63-EDBD82EF9B19}" srcOrd="2" destOrd="0" presId="urn:microsoft.com/office/officeart/2005/8/layout/hierarchy1"/>
    <dgm:cxn modelId="{98C82CA7-9D5E-421E-8AB8-DEA720A22981}" type="presParOf" srcId="{D8297089-E0F4-48A0-A785-CB9A07023A62}" destId="{97B3445E-AE8C-49AE-BC15-0EEF2E15EC4E}" srcOrd="3" destOrd="0" presId="urn:microsoft.com/office/officeart/2005/8/layout/hierarchy1"/>
    <dgm:cxn modelId="{75229D10-08C1-440D-BBAC-30EE7FDAA226}" type="presParOf" srcId="{97B3445E-AE8C-49AE-BC15-0EEF2E15EC4E}" destId="{6E8C9C1E-5EB3-4B91-B578-2BB5ADCD7932}" srcOrd="0" destOrd="0" presId="urn:microsoft.com/office/officeart/2005/8/layout/hierarchy1"/>
    <dgm:cxn modelId="{30C305D9-B42F-48D7-AA11-C58F470423A4}" type="presParOf" srcId="{6E8C9C1E-5EB3-4B91-B578-2BB5ADCD7932}" destId="{27B34B94-D719-4C45-B992-D24C68131B31}" srcOrd="0" destOrd="0" presId="urn:microsoft.com/office/officeart/2005/8/layout/hierarchy1"/>
    <dgm:cxn modelId="{29765EC5-37B7-4798-9D45-BC0441C63AD4}" type="presParOf" srcId="{6E8C9C1E-5EB3-4B91-B578-2BB5ADCD7932}" destId="{48EED524-0FA5-4F9A-BB66-C4FBC3246BE2}" srcOrd="1" destOrd="0" presId="urn:microsoft.com/office/officeart/2005/8/layout/hierarchy1"/>
    <dgm:cxn modelId="{F5A00364-B07E-4967-8E73-63A9F7DD6AD3}" type="presParOf" srcId="{97B3445E-AE8C-49AE-BC15-0EEF2E15EC4E}" destId="{279491D3-D8FC-4743-A6AC-13CAEC757FAA}" srcOrd="1" destOrd="0" presId="urn:microsoft.com/office/officeart/2005/8/layout/hierarchy1"/>
    <dgm:cxn modelId="{61BEF737-6319-4D2C-8A6D-DA819552C0F0}" type="presParOf" srcId="{279491D3-D8FC-4743-A6AC-13CAEC757FAA}" destId="{3F43B226-B83D-4C59-9E96-B8CF13C79588}" srcOrd="0" destOrd="0" presId="urn:microsoft.com/office/officeart/2005/8/layout/hierarchy1"/>
    <dgm:cxn modelId="{0350D5B1-6A8E-4E1E-A3FF-0E3ABAC0932A}" type="presParOf" srcId="{279491D3-D8FC-4743-A6AC-13CAEC757FAA}" destId="{02B9B218-98CC-4E1E-8E94-C12E7D9CD1C3}" srcOrd="1" destOrd="0" presId="urn:microsoft.com/office/officeart/2005/8/layout/hierarchy1"/>
    <dgm:cxn modelId="{03EAC8D1-8A93-4392-BF55-F88F5AB899CC}" type="presParOf" srcId="{02B9B218-98CC-4E1E-8E94-C12E7D9CD1C3}" destId="{542C201C-14DB-4045-B7AD-3BD60D28F33F}" srcOrd="0" destOrd="0" presId="urn:microsoft.com/office/officeart/2005/8/layout/hierarchy1"/>
    <dgm:cxn modelId="{ED2BF4BE-74F4-42F6-AF73-E708976E23F0}" type="presParOf" srcId="{542C201C-14DB-4045-B7AD-3BD60D28F33F}" destId="{3ECCD24D-31FD-44D3-B7F4-01D75ADAC415}" srcOrd="0" destOrd="0" presId="urn:microsoft.com/office/officeart/2005/8/layout/hierarchy1"/>
    <dgm:cxn modelId="{9AC8B195-2B8A-415A-92A3-36ABEFCA5C06}" type="presParOf" srcId="{542C201C-14DB-4045-B7AD-3BD60D28F33F}" destId="{69BBB51D-CF36-45B9-A616-ED8606DCA0F1}" srcOrd="1" destOrd="0" presId="urn:microsoft.com/office/officeart/2005/8/layout/hierarchy1"/>
    <dgm:cxn modelId="{8235F25B-F3D8-454B-81DD-EAA73EF2C55B}" type="presParOf" srcId="{02B9B218-98CC-4E1E-8E94-C12E7D9CD1C3}" destId="{60B6E603-A5FD-4BBE-8BCB-6B84F95C1B9D}" srcOrd="1" destOrd="0" presId="urn:microsoft.com/office/officeart/2005/8/layout/hierarchy1"/>
    <dgm:cxn modelId="{610F8AC6-75D7-4EFA-BA7D-56BEB2BDF795}" type="presParOf" srcId="{2B4CDA27-AF60-49DD-B48B-7C1D4E407569}" destId="{6C3BE957-CB4A-424E-B559-2E251AA812A6}" srcOrd="2" destOrd="0" presId="urn:microsoft.com/office/officeart/2005/8/layout/hierarchy1"/>
    <dgm:cxn modelId="{4487A69F-B85A-4FDD-A00E-EF210D9A87E0}" type="presParOf" srcId="{2B4CDA27-AF60-49DD-B48B-7C1D4E407569}" destId="{5685D944-2F17-4E5E-9833-AF2727EF241E}" srcOrd="3" destOrd="0" presId="urn:microsoft.com/office/officeart/2005/8/layout/hierarchy1"/>
    <dgm:cxn modelId="{2A46999D-1693-4947-B7FA-5A7760FFBA18}" type="presParOf" srcId="{5685D944-2F17-4E5E-9833-AF2727EF241E}" destId="{19864858-5112-4CB2-AA67-3F3788F64D44}" srcOrd="0" destOrd="0" presId="urn:microsoft.com/office/officeart/2005/8/layout/hierarchy1"/>
    <dgm:cxn modelId="{1D4E9691-5AF6-4A33-838C-9080F2CD16A4}" type="presParOf" srcId="{19864858-5112-4CB2-AA67-3F3788F64D44}" destId="{5C7DA31E-067F-4219-A3C5-443A50F664E1}" srcOrd="0" destOrd="0" presId="urn:microsoft.com/office/officeart/2005/8/layout/hierarchy1"/>
    <dgm:cxn modelId="{A1BFFB76-46D4-430B-B66C-853233FD91CA}" type="presParOf" srcId="{19864858-5112-4CB2-AA67-3F3788F64D44}" destId="{F88CA926-B649-4C3A-96DF-9C2CA79AA9B5}" srcOrd="1" destOrd="0" presId="urn:microsoft.com/office/officeart/2005/8/layout/hierarchy1"/>
    <dgm:cxn modelId="{BA2BDF7A-9E30-4E17-A53B-C8A02837669A}" type="presParOf" srcId="{5685D944-2F17-4E5E-9833-AF2727EF241E}" destId="{315ECBDD-651B-4DA8-B968-0562D831CF0E}" srcOrd="1" destOrd="0" presId="urn:microsoft.com/office/officeart/2005/8/layout/hierarchy1"/>
    <dgm:cxn modelId="{31452EE4-2E58-4B1C-8787-1714F302182E}" type="presParOf" srcId="{315ECBDD-651B-4DA8-B968-0562D831CF0E}" destId="{52BCB4F7-7B38-4EF8-A316-0E8BEF906AE7}" srcOrd="0" destOrd="0" presId="urn:microsoft.com/office/officeart/2005/8/layout/hierarchy1"/>
    <dgm:cxn modelId="{6A7A4D37-E81A-4216-B74A-BCBF501C11E8}" type="presParOf" srcId="{315ECBDD-651B-4DA8-B968-0562D831CF0E}" destId="{AFA69388-C20B-491C-A347-95B7F68FCE90}" srcOrd="1" destOrd="0" presId="urn:microsoft.com/office/officeart/2005/8/layout/hierarchy1"/>
    <dgm:cxn modelId="{8F260226-0627-4D52-A587-B141D61C73C5}" type="presParOf" srcId="{AFA69388-C20B-491C-A347-95B7F68FCE90}" destId="{23A31A97-8D3D-4797-B20F-7ED0A4B506EB}" srcOrd="0" destOrd="0" presId="urn:microsoft.com/office/officeart/2005/8/layout/hierarchy1"/>
    <dgm:cxn modelId="{8A01B5CA-623F-467A-8708-2D2D22FEA3B5}" type="presParOf" srcId="{23A31A97-8D3D-4797-B20F-7ED0A4B506EB}" destId="{B46EC866-6E5A-490F-88D9-8C47744CE731}" srcOrd="0" destOrd="0" presId="urn:microsoft.com/office/officeart/2005/8/layout/hierarchy1"/>
    <dgm:cxn modelId="{30C273EA-BB5F-45D6-A01A-D6BE20220148}" type="presParOf" srcId="{23A31A97-8D3D-4797-B20F-7ED0A4B506EB}" destId="{9DD538EC-D18E-4314-9C9B-5815A6FE6539}" srcOrd="1" destOrd="0" presId="urn:microsoft.com/office/officeart/2005/8/layout/hierarchy1"/>
    <dgm:cxn modelId="{8ADA694E-03A3-40BB-996C-48F1A1486ED2}" type="presParOf" srcId="{AFA69388-C20B-491C-A347-95B7F68FCE90}" destId="{66EF475E-87AD-47D5-AA93-A9EDE6D81753}" srcOrd="1" destOrd="0" presId="urn:microsoft.com/office/officeart/2005/8/layout/hierarchy1"/>
    <dgm:cxn modelId="{09912BDB-395D-49ED-8FC5-2E5DB534C200}" type="presParOf" srcId="{315ECBDD-651B-4DA8-B968-0562D831CF0E}" destId="{06676357-6C04-455E-98D3-AEC62D2928C5}" srcOrd="2" destOrd="0" presId="urn:microsoft.com/office/officeart/2005/8/layout/hierarchy1"/>
    <dgm:cxn modelId="{3CDEAB62-FF64-4EA2-8727-173056EE7913}" type="presParOf" srcId="{315ECBDD-651B-4DA8-B968-0562D831CF0E}" destId="{272143EC-3A3A-46FC-A2D8-0157C74E8670}" srcOrd="3" destOrd="0" presId="urn:microsoft.com/office/officeart/2005/8/layout/hierarchy1"/>
    <dgm:cxn modelId="{4F1247CC-311F-45D8-9B94-A748CE38FD48}" type="presParOf" srcId="{272143EC-3A3A-46FC-A2D8-0157C74E8670}" destId="{9EA9225D-A1B1-485B-B168-85C620531765}" srcOrd="0" destOrd="0" presId="urn:microsoft.com/office/officeart/2005/8/layout/hierarchy1"/>
    <dgm:cxn modelId="{AE280A2F-1CF9-415B-9C59-42B1538C5B6F}" type="presParOf" srcId="{9EA9225D-A1B1-485B-B168-85C620531765}" destId="{1C5FB80D-8B5E-476E-88D8-7BD71818894D}" srcOrd="0" destOrd="0" presId="urn:microsoft.com/office/officeart/2005/8/layout/hierarchy1"/>
    <dgm:cxn modelId="{E133CC6C-2863-4D4E-9EA3-DEBE7C78E1D6}" type="presParOf" srcId="{9EA9225D-A1B1-485B-B168-85C620531765}" destId="{FEB4CF7B-5B6F-4038-93FD-665EF556C28C}" srcOrd="1" destOrd="0" presId="urn:microsoft.com/office/officeart/2005/8/layout/hierarchy1"/>
    <dgm:cxn modelId="{37500789-B1CD-4025-A29A-C09AB491B64A}" type="presParOf" srcId="{272143EC-3A3A-46FC-A2D8-0157C74E8670}" destId="{80B7341B-93AB-43CA-8ABC-9F8AC578E548}" srcOrd="1" destOrd="0" presId="urn:microsoft.com/office/officeart/2005/8/layout/hierarchy1"/>
    <dgm:cxn modelId="{E0119F40-4BC0-4017-A9C5-820BA1E2D312}" type="presParOf" srcId="{80B7341B-93AB-43CA-8ABC-9F8AC578E548}" destId="{17E50935-E01C-44D7-847D-B0199CCB4B4B}" srcOrd="0" destOrd="0" presId="urn:microsoft.com/office/officeart/2005/8/layout/hierarchy1"/>
    <dgm:cxn modelId="{C7C33235-DDE0-41F9-BCB3-8ACAF504C746}" type="presParOf" srcId="{80B7341B-93AB-43CA-8ABC-9F8AC578E548}" destId="{2465DE76-7712-44BB-8D63-6BD0CEDCBDD0}" srcOrd="1" destOrd="0" presId="urn:microsoft.com/office/officeart/2005/8/layout/hierarchy1"/>
    <dgm:cxn modelId="{93B09361-CDA0-40ED-9415-93D5CFA40D85}" type="presParOf" srcId="{2465DE76-7712-44BB-8D63-6BD0CEDCBDD0}" destId="{BADC88F6-DFD8-44B9-B520-0C33023CFF71}" srcOrd="0" destOrd="0" presId="urn:microsoft.com/office/officeart/2005/8/layout/hierarchy1"/>
    <dgm:cxn modelId="{697846B5-3250-4448-8BD0-3BEE732E960A}" type="presParOf" srcId="{BADC88F6-DFD8-44B9-B520-0C33023CFF71}" destId="{D785A14B-D43D-41F6-9488-7847E24A0161}" srcOrd="0" destOrd="0" presId="urn:microsoft.com/office/officeart/2005/8/layout/hierarchy1"/>
    <dgm:cxn modelId="{B33B1DE5-5BBF-499A-BB45-AD4540405BB7}" type="presParOf" srcId="{BADC88F6-DFD8-44B9-B520-0C33023CFF71}" destId="{29C9239F-0E22-42EF-B2A2-FBEC2319E12B}" srcOrd="1" destOrd="0" presId="urn:microsoft.com/office/officeart/2005/8/layout/hierarchy1"/>
    <dgm:cxn modelId="{7B6A43A2-D8DE-4054-877B-56AB40E5A291}" type="presParOf" srcId="{2465DE76-7712-44BB-8D63-6BD0CEDCBDD0}" destId="{53C016C7-EBDC-4F45-BDCE-6D8F44A2EF24}" srcOrd="1" destOrd="0" presId="urn:microsoft.com/office/officeart/2005/8/layout/hierarchy1"/>
    <dgm:cxn modelId="{D1B97012-5845-4495-981B-0721452B2BE1}" type="presParOf" srcId="{53C016C7-EBDC-4F45-BDCE-6D8F44A2EF24}" destId="{362F6D30-FF37-4E73-879B-44A48A9B02CB}" srcOrd="0" destOrd="0" presId="urn:microsoft.com/office/officeart/2005/8/layout/hierarchy1"/>
    <dgm:cxn modelId="{C6D2A807-D7AD-4F6F-996A-A53B39AE84B0}" type="presParOf" srcId="{53C016C7-EBDC-4F45-BDCE-6D8F44A2EF24}" destId="{560404EC-2BDE-462D-B3AE-9684D6E9DE39}" srcOrd="1" destOrd="0" presId="urn:microsoft.com/office/officeart/2005/8/layout/hierarchy1"/>
    <dgm:cxn modelId="{6B670E99-C50F-4D5A-9F1B-543BD780D94D}" type="presParOf" srcId="{560404EC-2BDE-462D-B3AE-9684D6E9DE39}" destId="{15FE39F9-7C28-4A4F-9CC7-6CBA3C182268}" srcOrd="0" destOrd="0" presId="urn:microsoft.com/office/officeart/2005/8/layout/hierarchy1"/>
    <dgm:cxn modelId="{7852F2CC-7EEA-4DBC-BE35-CA9A0CD75023}" type="presParOf" srcId="{15FE39F9-7C28-4A4F-9CC7-6CBA3C182268}" destId="{B366517A-E3A9-45C7-A9CD-C2B2E6933FFE}" srcOrd="0" destOrd="0" presId="urn:microsoft.com/office/officeart/2005/8/layout/hierarchy1"/>
    <dgm:cxn modelId="{F28D2F4D-E24E-478A-9E89-DF46F9DEAA7D}" type="presParOf" srcId="{15FE39F9-7C28-4A4F-9CC7-6CBA3C182268}" destId="{391F3D5F-F3E9-4281-9F69-F573699DD69C}" srcOrd="1" destOrd="0" presId="urn:microsoft.com/office/officeart/2005/8/layout/hierarchy1"/>
    <dgm:cxn modelId="{6657DDB0-AF0F-4737-8AA3-0A6B01BACCF9}" type="presParOf" srcId="{560404EC-2BDE-462D-B3AE-9684D6E9DE39}" destId="{85A6CF8E-7123-4583-95F5-0B89FE2BDCA2}" srcOrd="1" destOrd="0" presId="urn:microsoft.com/office/officeart/2005/8/layout/hierarchy1"/>
    <dgm:cxn modelId="{87ABEB6F-6B4B-4C0C-BEE2-C089DB386B5C}" type="presParOf" srcId="{53C016C7-EBDC-4F45-BDCE-6D8F44A2EF24}" destId="{5A5C2C67-0B66-4116-B19E-17113EAEA8BB}" srcOrd="2" destOrd="0" presId="urn:microsoft.com/office/officeart/2005/8/layout/hierarchy1"/>
    <dgm:cxn modelId="{31C1CAFF-493E-4D65-B894-68B6DDA37AF2}" type="presParOf" srcId="{53C016C7-EBDC-4F45-BDCE-6D8F44A2EF24}" destId="{6A21CB05-EE2D-48BA-B116-21416852BB16}" srcOrd="3" destOrd="0" presId="urn:microsoft.com/office/officeart/2005/8/layout/hierarchy1"/>
    <dgm:cxn modelId="{160E688F-89D5-415F-8F59-F0C6B0F3A795}" type="presParOf" srcId="{6A21CB05-EE2D-48BA-B116-21416852BB16}" destId="{D6C695C9-E819-4599-A0FB-28B5F55EA0A3}" srcOrd="0" destOrd="0" presId="urn:microsoft.com/office/officeart/2005/8/layout/hierarchy1"/>
    <dgm:cxn modelId="{64E19F41-8EE4-4845-AB95-88A5DC6F9291}" type="presParOf" srcId="{D6C695C9-E819-4599-A0FB-28B5F55EA0A3}" destId="{D8179AF8-B7E4-4D68-BF2A-6F28CACFC6A6}" srcOrd="0" destOrd="0" presId="urn:microsoft.com/office/officeart/2005/8/layout/hierarchy1"/>
    <dgm:cxn modelId="{7A7AB792-1C5C-44C7-A6EB-51317F707ED4}" type="presParOf" srcId="{D6C695C9-E819-4599-A0FB-28B5F55EA0A3}" destId="{02A428B9-4F11-40C6-B3CA-3D740B36BA59}" srcOrd="1" destOrd="0" presId="urn:microsoft.com/office/officeart/2005/8/layout/hierarchy1"/>
    <dgm:cxn modelId="{EF5966B2-60F6-4293-95B8-60D210AF85B3}" type="presParOf" srcId="{6A21CB05-EE2D-48BA-B116-21416852BB16}" destId="{B6FC57E0-14C5-446E-A22D-AF15D21D2139}" srcOrd="1" destOrd="0" presId="urn:microsoft.com/office/officeart/2005/8/layout/hierarchy1"/>
    <dgm:cxn modelId="{0145B920-9F27-44CD-9856-C6828A8D6AD6}" type="presParOf" srcId="{53C016C7-EBDC-4F45-BDCE-6D8F44A2EF24}" destId="{7EFC3E36-EBA5-484F-8D57-F03465B2E54A}" srcOrd="4" destOrd="0" presId="urn:microsoft.com/office/officeart/2005/8/layout/hierarchy1"/>
    <dgm:cxn modelId="{0A70BEE0-4421-486E-B7F8-E9440121ECAE}" type="presParOf" srcId="{53C016C7-EBDC-4F45-BDCE-6D8F44A2EF24}" destId="{FB95237F-45A8-4463-9134-3CBC07177AAB}" srcOrd="5" destOrd="0" presId="urn:microsoft.com/office/officeart/2005/8/layout/hierarchy1"/>
    <dgm:cxn modelId="{6567EE07-E531-48E8-81EA-E7EEDD265855}" type="presParOf" srcId="{FB95237F-45A8-4463-9134-3CBC07177AAB}" destId="{A0B195F5-C6E6-45A2-ABD4-79A863637F14}" srcOrd="0" destOrd="0" presId="urn:microsoft.com/office/officeart/2005/8/layout/hierarchy1"/>
    <dgm:cxn modelId="{D7153B11-CCD6-466E-98E2-CF8221C370CC}" type="presParOf" srcId="{A0B195F5-C6E6-45A2-ABD4-79A863637F14}" destId="{E2270CE7-40A3-486A-8E57-B6330102E51E}" srcOrd="0" destOrd="0" presId="urn:microsoft.com/office/officeart/2005/8/layout/hierarchy1"/>
    <dgm:cxn modelId="{BAF46B10-A770-4F88-AAAB-FC0D06028BF8}" type="presParOf" srcId="{A0B195F5-C6E6-45A2-ABD4-79A863637F14}" destId="{F2F184D2-BE2A-481B-AAF7-EF3F40D9D823}" srcOrd="1" destOrd="0" presId="urn:microsoft.com/office/officeart/2005/8/layout/hierarchy1"/>
    <dgm:cxn modelId="{3C909CE6-597A-4403-B2ED-06280D51588C}" type="presParOf" srcId="{FB95237F-45A8-4463-9134-3CBC07177AAB}" destId="{36F77E20-C5F8-44EF-891E-0E9227FF2C33}" srcOrd="1" destOrd="0" presId="urn:microsoft.com/office/officeart/2005/8/layout/hierarchy1"/>
    <dgm:cxn modelId="{5E1C45ED-F868-46C1-8590-85284D250BB1}" type="presParOf" srcId="{80B7341B-93AB-43CA-8ABC-9F8AC578E548}" destId="{436FB99C-3510-4F0E-AA3A-C46FFCFE0973}" srcOrd="2" destOrd="0" presId="urn:microsoft.com/office/officeart/2005/8/layout/hierarchy1"/>
    <dgm:cxn modelId="{0CAC1A0F-EC3F-4E26-9B5F-1B8CCF49F2E6}" type="presParOf" srcId="{80B7341B-93AB-43CA-8ABC-9F8AC578E548}" destId="{BAB84F0F-D57A-4805-A3D9-D72BD3114B9A}" srcOrd="3" destOrd="0" presId="urn:microsoft.com/office/officeart/2005/8/layout/hierarchy1"/>
    <dgm:cxn modelId="{5A2AFC71-205E-4B96-BBB3-59E939048CC4}" type="presParOf" srcId="{BAB84F0F-D57A-4805-A3D9-D72BD3114B9A}" destId="{A95775AD-2FE9-4BD0-AF85-92EC0C6D85BE}" srcOrd="0" destOrd="0" presId="urn:microsoft.com/office/officeart/2005/8/layout/hierarchy1"/>
    <dgm:cxn modelId="{8B7CBFDC-E576-4EE5-B119-8E965E3AA1B3}" type="presParOf" srcId="{A95775AD-2FE9-4BD0-AF85-92EC0C6D85BE}" destId="{CDD8CC95-0770-44C6-B997-304E6E8F4D53}" srcOrd="0" destOrd="0" presId="urn:microsoft.com/office/officeart/2005/8/layout/hierarchy1"/>
    <dgm:cxn modelId="{FBA9A13D-5D00-484D-B86A-6E4B4667135F}" type="presParOf" srcId="{A95775AD-2FE9-4BD0-AF85-92EC0C6D85BE}" destId="{CDB0015E-975A-45EC-8719-63AD7EF170A5}" srcOrd="1" destOrd="0" presId="urn:microsoft.com/office/officeart/2005/8/layout/hierarchy1"/>
    <dgm:cxn modelId="{5CBF46AD-8414-4D35-8B20-BA33E19941F6}" type="presParOf" srcId="{BAB84F0F-D57A-4805-A3D9-D72BD3114B9A}" destId="{6DA7387D-0800-4A90-88DE-B3DCA9E6EC6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76357-6C04-455E-98D3-AEC62D2928C5}">
      <dsp:nvSpPr>
        <dsp:cNvPr id="0" name=""/>
        <dsp:cNvSpPr/>
      </dsp:nvSpPr>
      <dsp:spPr>
        <a:xfrm>
          <a:off x="3726903" y="1864202"/>
          <a:ext cx="91440" cy="3472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2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BE957-CB4A-424E-B559-2E251AA812A6}">
      <dsp:nvSpPr>
        <dsp:cNvPr id="0" name=""/>
        <dsp:cNvSpPr/>
      </dsp:nvSpPr>
      <dsp:spPr>
        <a:xfrm>
          <a:off x="2738057" y="752232"/>
          <a:ext cx="1034565" cy="353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064"/>
              </a:lnTo>
              <a:lnTo>
                <a:pt x="1034565" y="243064"/>
              </a:lnTo>
              <a:lnTo>
                <a:pt x="1034565" y="3536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2E23E7-AEE3-4CD5-BC63-EDBD82EF9B19}">
      <dsp:nvSpPr>
        <dsp:cNvPr id="0" name=""/>
        <dsp:cNvSpPr/>
      </dsp:nvSpPr>
      <dsp:spPr>
        <a:xfrm>
          <a:off x="1583360" y="1864202"/>
          <a:ext cx="729754" cy="347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672"/>
              </a:lnTo>
              <a:lnTo>
                <a:pt x="729754" y="236672"/>
              </a:lnTo>
              <a:lnTo>
                <a:pt x="729754" y="3472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790EAE-0207-4182-9184-D4260F3E10A5}">
      <dsp:nvSpPr>
        <dsp:cNvPr id="0" name=""/>
        <dsp:cNvSpPr/>
      </dsp:nvSpPr>
      <dsp:spPr>
        <a:xfrm>
          <a:off x="853606" y="1864202"/>
          <a:ext cx="729754" cy="347296"/>
        </a:xfrm>
        <a:custGeom>
          <a:avLst/>
          <a:gdLst/>
          <a:ahLst/>
          <a:cxnLst/>
          <a:rect l="0" t="0" r="0" b="0"/>
          <a:pathLst>
            <a:path>
              <a:moveTo>
                <a:pt x="729754" y="0"/>
              </a:moveTo>
              <a:lnTo>
                <a:pt x="729754" y="236672"/>
              </a:lnTo>
              <a:lnTo>
                <a:pt x="0" y="236672"/>
              </a:lnTo>
              <a:lnTo>
                <a:pt x="0" y="3472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CD0A53-593A-40A4-9E2C-370245C4B7F5}">
      <dsp:nvSpPr>
        <dsp:cNvPr id="0" name=""/>
        <dsp:cNvSpPr/>
      </dsp:nvSpPr>
      <dsp:spPr>
        <a:xfrm>
          <a:off x="1583360" y="752232"/>
          <a:ext cx="1154696" cy="353688"/>
        </a:xfrm>
        <a:custGeom>
          <a:avLst/>
          <a:gdLst/>
          <a:ahLst/>
          <a:cxnLst/>
          <a:rect l="0" t="0" r="0" b="0"/>
          <a:pathLst>
            <a:path>
              <a:moveTo>
                <a:pt x="1154696" y="0"/>
              </a:moveTo>
              <a:lnTo>
                <a:pt x="1154696" y="243064"/>
              </a:lnTo>
              <a:lnTo>
                <a:pt x="0" y="243064"/>
              </a:lnTo>
              <a:lnTo>
                <a:pt x="0" y="3536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DDDEA-7248-40D8-9820-CC0772870DCC}">
      <dsp:nvSpPr>
        <dsp:cNvPr id="0" name=""/>
        <dsp:cNvSpPr/>
      </dsp:nvSpPr>
      <dsp:spPr>
        <a:xfrm>
          <a:off x="2140986" y="-6048"/>
          <a:ext cx="1194143" cy="758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00B9FA-F42B-42FA-B945-9A73875BA816}">
      <dsp:nvSpPr>
        <dsp:cNvPr id="0" name=""/>
        <dsp:cNvSpPr/>
      </dsp:nvSpPr>
      <dsp:spPr>
        <a:xfrm>
          <a:off x="2273668" y="119999"/>
          <a:ext cx="1194143" cy="758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Unit</a:t>
          </a:r>
          <a:endParaRPr lang="en-US" sz="2400" kern="1200" dirty="0"/>
        </a:p>
      </dsp:txBody>
      <dsp:txXfrm>
        <a:off x="2295877" y="142208"/>
        <a:ext cx="1149725" cy="713862"/>
      </dsp:txXfrm>
    </dsp:sp>
    <dsp:sp modelId="{FBCB8E50-ADDE-4E3B-A557-C990C53DB688}">
      <dsp:nvSpPr>
        <dsp:cNvPr id="0" name=""/>
        <dsp:cNvSpPr/>
      </dsp:nvSpPr>
      <dsp:spPr>
        <a:xfrm>
          <a:off x="986289" y="1105921"/>
          <a:ext cx="1194143" cy="758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229A7-3DE8-41E7-8EF3-4B5ADCF32EA6}">
      <dsp:nvSpPr>
        <dsp:cNvPr id="0" name=""/>
        <dsp:cNvSpPr/>
      </dsp:nvSpPr>
      <dsp:spPr>
        <a:xfrm>
          <a:off x="1118971" y="1231969"/>
          <a:ext cx="1194143" cy="758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Platoon</a:t>
          </a:r>
          <a:endParaRPr lang="en-US" sz="2400" kern="1200" dirty="0"/>
        </a:p>
      </dsp:txBody>
      <dsp:txXfrm>
        <a:off x="1141180" y="1254178"/>
        <a:ext cx="1149725" cy="713862"/>
      </dsp:txXfrm>
    </dsp:sp>
    <dsp:sp modelId="{61A77308-B0EE-4B6B-B083-229083FC3832}">
      <dsp:nvSpPr>
        <dsp:cNvPr id="0" name=""/>
        <dsp:cNvSpPr/>
      </dsp:nvSpPr>
      <dsp:spPr>
        <a:xfrm>
          <a:off x="256535" y="2211498"/>
          <a:ext cx="1194143" cy="758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0E20D-5BD2-4EA9-86CB-B31776043309}">
      <dsp:nvSpPr>
        <dsp:cNvPr id="0" name=""/>
        <dsp:cNvSpPr/>
      </dsp:nvSpPr>
      <dsp:spPr>
        <a:xfrm>
          <a:off x="389217" y="2337547"/>
          <a:ext cx="1194143" cy="758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Squad</a:t>
          </a:r>
          <a:endParaRPr lang="en-US" sz="2400" kern="1200" dirty="0"/>
        </a:p>
      </dsp:txBody>
      <dsp:txXfrm>
        <a:off x="411426" y="2359756"/>
        <a:ext cx="1149725" cy="713862"/>
      </dsp:txXfrm>
    </dsp:sp>
    <dsp:sp modelId="{27B34B94-D719-4C45-B992-D24C68131B31}">
      <dsp:nvSpPr>
        <dsp:cNvPr id="0" name=""/>
        <dsp:cNvSpPr/>
      </dsp:nvSpPr>
      <dsp:spPr>
        <a:xfrm>
          <a:off x="1716043" y="2211498"/>
          <a:ext cx="1194143" cy="758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EED524-0FA5-4F9A-BB66-C4FBC3246BE2}">
      <dsp:nvSpPr>
        <dsp:cNvPr id="0" name=""/>
        <dsp:cNvSpPr/>
      </dsp:nvSpPr>
      <dsp:spPr>
        <a:xfrm>
          <a:off x="1848726" y="2337547"/>
          <a:ext cx="1194143" cy="758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Squad</a:t>
          </a:r>
          <a:endParaRPr lang="en-US" sz="2400" kern="1200" dirty="0"/>
        </a:p>
      </dsp:txBody>
      <dsp:txXfrm>
        <a:off x="1870935" y="2359756"/>
        <a:ext cx="1149725" cy="713862"/>
      </dsp:txXfrm>
    </dsp:sp>
    <dsp:sp modelId="{5C7DA31E-067F-4219-A3C5-443A50F664E1}">
      <dsp:nvSpPr>
        <dsp:cNvPr id="0" name=""/>
        <dsp:cNvSpPr/>
      </dsp:nvSpPr>
      <dsp:spPr>
        <a:xfrm>
          <a:off x="3175552" y="1105921"/>
          <a:ext cx="1194143" cy="758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8CA926-B649-4C3A-96DF-9C2CA79AA9B5}">
      <dsp:nvSpPr>
        <dsp:cNvPr id="0" name=""/>
        <dsp:cNvSpPr/>
      </dsp:nvSpPr>
      <dsp:spPr>
        <a:xfrm>
          <a:off x="3308234" y="1231969"/>
          <a:ext cx="1194143" cy="758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Platoon</a:t>
          </a:r>
          <a:endParaRPr lang="en-US" sz="2400" kern="1200" dirty="0"/>
        </a:p>
      </dsp:txBody>
      <dsp:txXfrm>
        <a:off x="3330443" y="1254178"/>
        <a:ext cx="1149725" cy="713862"/>
      </dsp:txXfrm>
    </dsp:sp>
    <dsp:sp modelId="{1C5FB80D-8B5E-476E-88D8-7BD71818894D}">
      <dsp:nvSpPr>
        <dsp:cNvPr id="0" name=""/>
        <dsp:cNvSpPr/>
      </dsp:nvSpPr>
      <dsp:spPr>
        <a:xfrm>
          <a:off x="3175552" y="2211498"/>
          <a:ext cx="1194143" cy="758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4CF7B-5B6F-4038-93FD-665EF556C28C}">
      <dsp:nvSpPr>
        <dsp:cNvPr id="0" name=""/>
        <dsp:cNvSpPr/>
      </dsp:nvSpPr>
      <dsp:spPr>
        <a:xfrm>
          <a:off x="3308234" y="2337547"/>
          <a:ext cx="1194143" cy="758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Squad</a:t>
          </a:r>
          <a:endParaRPr lang="en-US" sz="2400" kern="1200" dirty="0"/>
        </a:p>
      </dsp:txBody>
      <dsp:txXfrm>
        <a:off x="3330443" y="2359756"/>
        <a:ext cx="1149725" cy="713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FB99C-3510-4F0E-AA3A-C46FFCFE0973}">
      <dsp:nvSpPr>
        <dsp:cNvPr id="0" name=""/>
        <dsp:cNvSpPr/>
      </dsp:nvSpPr>
      <dsp:spPr>
        <a:xfrm>
          <a:off x="4959027" y="2417859"/>
          <a:ext cx="562161" cy="267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319"/>
              </a:lnTo>
              <a:lnTo>
                <a:pt x="562161" y="182319"/>
              </a:lnTo>
              <a:lnTo>
                <a:pt x="562161" y="2675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E50935-E01C-44D7-847D-B0199CCB4B4B}">
      <dsp:nvSpPr>
        <dsp:cNvPr id="0" name=""/>
        <dsp:cNvSpPr/>
      </dsp:nvSpPr>
      <dsp:spPr>
        <a:xfrm>
          <a:off x="4396865" y="2417859"/>
          <a:ext cx="562161" cy="267537"/>
        </a:xfrm>
        <a:custGeom>
          <a:avLst/>
          <a:gdLst/>
          <a:ahLst/>
          <a:cxnLst/>
          <a:rect l="0" t="0" r="0" b="0"/>
          <a:pathLst>
            <a:path>
              <a:moveTo>
                <a:pt x="562161" y="0"/>
              </a:moveTo>
              <a:lnTo>
                <a:pt x="562161" y="182319"/>
              </a:lnTo>
              <a:lnTo>
                <a:pt x="0" y="182319"/>
              </a:lnTo>
              <a:lnTo>
                <a:pt x="0" y="2675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76357-6C04-455E-98D3-AEC62D2928C5}">
      <dsp:nvSpPr>
        <dsp:cNvPr id="0" name=""/>
        <dsp:cNvSpPr/>
      </dsp:nvSpPr>
      <dsp:spPr>
        <a:xfrm>
          <a:off x="4396865" y="1566184"/>
          <a:ext cx="562161" cy="267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319"/>
              </a:lnTo>
              <a:lnTo>
                <a:pt x="562161" y="182319"/>
              </a:lnTo>
              <a:lnTo>
                <a:pt x="562161" y="2675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BCB4F7-7B38-4EF8-A316-0E8BEF906AE7}">
      <dsp:nvSpPr>
        <dsp:cNvPr id="0" name=""/>
        <dsp:cNvSpPr/>
      </dsp:nvSpPr>
      <dsp:spPr>
        <a:xfrm>
          <a:off x="3834704" y="1566184"/>
          <a:ext cx="562161" cy="267537"/>
        </a:xfrm>
        <a:custGeom>
          <a:avLst/>
          <a:gdLst/>
          <a:ahLst/>
          <a:cxnLst/>
          <a:rect l="0" t="0" r="0" b="0"/>
          <a:pathLst>
            <a:path>
              <a:moveTo>
                <a:pt x="562161" y="0"/>
              </a:moveTo>
              <a:lnTo>
                <a:pt x="562161" y="182319"/>
              </a:lnTo>
              <a:lnTo>
                <a:pt x="0" y="182319"/>
              </a:lnTo>
              <a:lnTo>
                <a:pt x="0" y="2675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BE957-CB4A-424E-B559-2E251AA812A6}">
      <dsp:nvSpPr>
        <dsp:cNvPr id="0" name=""/>
        <dsp:cNvSpPr/>
      </dsp:nvSpPr>
      <dsp:spPr>
        <a:xfrm>
          <a:off x="3178272" y="709585"/>
          <a:ext cx="1218593" cy="272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243"/>
              </a:lnTo>
              <a:lnTo>
                <a:pt x="1218593" y="187243"/>
              </a:lnTo>
              <a:lnTo>
                <a:pt x="1218593" y="2724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3B226-B83D-4C59-9E96-B8CF13C79588}">
      <dsp:nvSpPr>
        <dsp:cNvPr id="0" name=""/>
        <dsp:cNvSpPr/>
      </dsp:nvSpPr>
      <dsp:spPr>
        <a:xfrm>
          <a:off x="2664660" y="2417859"/>
          <a:ext cx="91440" cy="2675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5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2E23E7-AEE3-4CD5-BC63-EDBD82EF9B19}">
      <dsp:nvSpPr>
        <dsp:cNvPr id="0" name=""/>
        <dsp:cNvSpPr/>
      </dsp:nvSpPr>
      <dsp:spPr>
        <a:xfrm>
          <a:off x="1867137" y="1566184"/>
          <a:ext cx="843242" cy="267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319"/>
              </a:lnTo>
              <a:lnTo>
                <a:pt x="843242" y="182319"/>
              </a:lnTo>
              <a:lnTo>
                <a:pt x="843242" y="2675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49E629-DC50-41B9-9B76-9F7B6585B399}">
      <dsp:nvSpPr>
        <dsp:cNvPr id="0" name=""/>
        <dsp:cNvSpPr/>
      </dsp:nvSpPr>
      <dsp:spPr>
        <a:xfrm>
          <a:off x="1023895" y="2417859"/>
          <a:ext cx="562161" cy="267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319"/>
              </a:lnTo>
              <a:lnTo>
                <a:pt x="562161" y="182319"/>
              </a:lnTo>
              <a:lnTo>
                <a:pt x="562161" y="2675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6BBA2-2771-4FC2-B114-AE240749CE7E}">
      <dsp:nvSpPr>
        <dsp:cNvPr id="0" name=""/>
        <dsp:cNvSpPr/>
      </dsp:nvSpPr>
      <dsp:spPr>
        <a:xfrm>
          <a:off x="461733" y="2417859"/>
          <a:ext cx="562161" cy="267537"/>
        </a:xfrm>
        <a:custGeom>
          <a:avLst/>
          <a:gdLst/>
          <a:ahLst/>
          <a:cxnLst/>
          <a:rect l="0" t="0" r="0" b="0"/>
          <a:pathLst>
            <a:path>
              <a:moveTo>
                <a:pt x="562161" y="0"/>
              </a:moveTo>
              <a:lnTo>
                <a:pt x="562161" y="182319"/>
              </a:lnTo>
              <a:lnTo>
                <a:pt x="0" y="182319"/>
              </a:lnTo>
              <a:lnTo>
                <a:pt x="0" y="2675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790EAE-0207-4182-9184-D4260F3E10A5}">
      <dsp:nvSpPr>
        <dsp:cNvPr id="0" name=""/>
        <dsp:cNvSpPr/>
      </dsp:nvSpPr>
      <dsp:spPr>
        <a:xfrm>
          <a:off x="1023895" y="1566184"/>
          <a:ext cx="843242" cy="267537"/>
        </a:xfrm>
        <a:custGeom>
          <a:avLst/>
          <a:gdLst/>
          <a:ahLst/>
          <a:cxnLst/>
          <a:rect l="0" t="0" r="0" b="0"/>
          <a:pathLst>
            <a:path>
              <a:moveTo>
                <a:pt x="843242" y="0"/>
              </a:moveTo>
              <a:lnTo>
                <a:pt x="843242" y="182319"/>
              </a:lnTo>
              <a:lnTo>
                <a:pt x="0" y="182319"/>
              </a:lnTo>
              <a:lnTo>
                <a:pt x="0" y="2675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CD0A53-593A-40A4-9E2C-370245C4B7F5}">
      <dsp:nvSpPr>
        <dsp:cNvPr id="0" name=""/>
        <dsp:cNvSpPr/>
      </dsp:nvSpPr>
      <dsp:spPr>
        <a:xfrm>
          <a:off x="1867137" y="709585"/>
          <a:ext cx="1311135" cy="272462"/>
        </a:xfrm>
        <a:custGeom>
          <a:avLst/>
          <a:gdLst/>
          <a:ahLst/>
          <a:cxnLst/>
          <a:rect l="0" t="0" r="0" b="0"/>
          <a:pathLst>
            <a:path>
              <a:moveTo>
                <a:pt x="1311135" y="0"/>
              </a:moveTo>
              <a:lnTo>
                <a:pt x="1311135" y="187243"/>
              </a:lnTo>
              <a:lnTo>
                <a:pt x="0" y="187243"/>
              </a:lnTo>
              <a:lnTo>
                <a:pt x="0" y="2724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DDDEA-7248-40D8-9820-CC0772870DCC}">
      <dsp:nvSpPr>
        <dsp:cNvPr id="0" name=""/>
        <dsp:cNvSpPr/>
      </dsp:nvSpPr>
      <dsp:spPr>
        <a:xfrm>
          <a:off x="2718322" y="125448"/>
          <a:ext cx="919901" cy="584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00B9FA-F42B-42FA-B945-9A73875BA816}">
      <dsp:nvSpPr>
        <dsp:cNvPr id="0" name=""/>
        <dsp:cNvSpPr/>
      </dsp:nvSpPr>
      <dsp:spPr>
        <a:xfrm>
          <a:off x="2820533" y="222548"/>
          <a:ext cx="919901" cy="584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Battallon</a:t>
          </a:r>
          <a:endParaRPr lang="en-US" sz="1500" kern="1200" dirty="0"/>
        </a:p>
      </dsp:txBody>
      <dsp:txXfrm>
        <a:off x="2837642" y="239657"/>
        <a:ext cx="885683" cy="549919"/>
      </dsp:txXfrm>
    </dsp:sp>
    <dsp:sp modelId="{FBCB8E50-ADDE-4E3B-A557-C990C53DB688}">
      <dsp:nvSpPr>
        <dsp:cNvPr id="0" name=""/>
        <dsp:cNvSpPr/>
      </dsp:nvSpPr>
      <dsp:spPr>
        <a:xfrm>
          <a:off x="1407187" y="982047"/>
          <a:ext cx="919901" cy="584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229A7-3DE8-41E7-8EF3-4B5ADCF32EA6}">
      <dsp:nvSpPr>
        <dsp:cNvPr id="0" name=""/>
        <dsp:cNvSpPr/>
      </dsp:nvSpPr>
      <dsp:spPr>
        <a:xfrm>
          <a:off x="1509398" y="1079148"/>
          <a:ext cx="919901" cy="584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Company</a:t>
          </a:r>
          <a:endParaRPr lang="en-US" sz="1500" kern="1200" dirty="0"/>
        </a:p>
      </dsp:txBody>
      <dsp:txXfrm>
        <a:off x="1526507" y="1096257"/>
        <a:ext cx="885683" cy="549919"/>
      </dsp:txXfrm>
    </dsp:sp>
    <dsp:sp modelId="{61A77308-B0EE-4B6B-B083-229083FC3832}">
      <dsp:nvSpPr>
        <dsp:cNvPr id="0" name=""/>
        <dsp:cNvSpPr/>
      </dsp:nvSpPr>
      <dsp:spPr>
        <a:xfrm>
          <a:off x="563944" y="1833722"/>
          <a:ext cx="919901" cy="584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0E20D-5BD2-4EA9-86CB-B31776043309}">
      <dsp:nvSpPr>
        <dsp:cNvPr id="0" name=""/>
        <dsp:cNvSpPr/>
      </dsp:nvSpPr>
      <dsp:spPr>
        <a:xfrm>
          <a:off x="666155" y="1930823"/>
          <a:ext cx="919901" cy="584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Platoon</a:t>
          </a:r>
          <a:endParaRPr lang="en-US" sz="1500" kern="1200" dirty="0"/>
        </a:p>
      </dsp:txBody>
      <dsp:txXfrm>
        <a:off x="683264" y="1947932"/>
        <a:ext cx="885683" cy="549919"/>
      </dsp:txXfrm>
    </dsp:sp>
    <dsp:sp modelId="{49F778B9-D488-464E-AC91-335C0D69999C}">
      <dsp:nvSpPr>
        <dsp:cNvPr id="0" name=""/>
        <dsp:cNvSpPr/>
      </dsp:nvSpPr>
      <dsp:spPr>
        <a:xfrm>
          <a:off x="1782" y="2685397"/>
          <a:ext cx="919901" cy="584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F0FCD-952B-439F-94B6-5991DB33EF31}">
      <dsp:nvSpPr>
        <dsp:cNvPr id="0" name=""/>
        <dsp:cNvSpPr/>
      </dsp:nvSpPr>
      <dsp:spPr>
        <a:xfrm>
          <a:off x="103993" y="2782498"/>
          <a:ext cx="919901" cy="584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Squad</a:t>
          </a:r>
          <a:endParaRPr lang="en-US" sz="1500" kern="1200" dirty="0"/>
        </a:p>
      </dsp:txBody>
      <dsp:txXfrm>
        <a:off x="121102" y="2799607"/>
        <a:ext cx="885683" cy="549919"/>
      </dsp:txXfrm>
    </dsp:sp>
    <dsp:sp modelId="{B7F985C9-82B1-4FEE-B20C-0216E182AB40}">
      <dsp:nvSpPr>
        <dsp:cNvPr id="0" name=""/>
        <dsp:cNvSpPr/>
      </dsp:nvSpPr>
      <dsp:spPr>
        <a:xfrm>
          <a:off x="1126106" y="2685397"/>
          <a:ext cx="919901" cy="584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ECA30-DE31-4024-93EA-A40DD5CC1D21}">
      <dsp:nvSpPr>
        <dsp:cNvPr id="0" name=""/>
        <dsp:cNvSpPr/>
      </dsp:nvSpPr>
      <dsp:spPr>
        <a:xfrm>
          <a:off x="1228317" y="2782498"/>
          <a:ext cx="919901" cy="584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Squad</a:t>
          </a:r>
          <a:endParaRPr lang="en-US" sz="1500" kern="1200" dirty="0"/>
        </a:p>
      </dsp:txBody>
      <dsp:txXfrm>
        <a:off x="1245426" y="2799607"/>
        <a:ext cx="885683" cy="549919"/>
      </dsp:txXfrm>
    </dsp:sp>
    <dsp:sp modelId="{27B34B94-D719-4C45-B992-D24C68131B31}">
      <dsp:nvSpPr>
        <dsp:cNvPr id="0" name=""/>
        <dsp:cNvSpPr/>
      </dsp:nvSpPr>
      <dsp:spPr>
        <a:xfrm>
          <a:off x="2250429" y="1833722"/>
          <a:ext cx="919901" cy="584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EED524-0FA5-4F9A-BB66-C4FBC3246BE2}">
      <dsp:nvSpPr>
        <dsp:cNvPr id="0" name=""/>
        <dsp:cNvSpPr/>
      </dsp:nvSpPr>
      <dsp:spPr>
        <a:xfrm>
          <a:off x="2352641" y="1930823"/>
          <a:ext cx="919901" cy="584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Platoon</a:t>
          </a:r>
          <a:endParaRPr lang="en-US" sz="1500" kern="1200" dirty="0"/>
        </a:p>
      </dsp:txBody>
      <dsp:txXfrm>
        <a:off x="2369750" y="1947932"/>
        <a:ext cx="885683" cy="549919"/>
      </dsp:txXfrm>
    </dsp:sp>
    <dsp:sp modelId="{3ECCD24D-31FD-44D3-B7F4-01D75ADAC415}">
      <dsp:nvSpPr>
        <dsp:cNvPr id="0" name=""/>
        <dsp:cNvSpPr/>
      </dsp:nvSpPr>
      <dsp:spPr>
        <a:xfrm>
          <a:off x="2250429" y="2685397"/>
          <a:ext cx="919901" cy="584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BB51D-CF36-45B9-A616-ED8606DCA0F1}">
      <dsp:nvSpPr>
        <dsp:cNvPr id="0" name=""/>
        <dsp:cNvSpPr/>
      </dsp:nvSpPr>
      <dsp:spPr>
        <a:xfrm>
          <a:off x="2352641" y="2782498"/>
          <a:ext cx="919901" cy="584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Squad</a:t>
          </a:r>
          <a:endParaRPr lang="en-US" sz="1500" kern="1200" dirty="0"/>
        </a:p>
      </dsp:txBody>
      <dsp:txXfrm>
        <a:off x="2369750" y="2799607"/>
        <a:ext cx="885683" cy="549919"/>
      </dsp:txXfrm>
    </dsp:sp>
    <dsp:sp modelId="{5C7DA31E-067F-4219-A3C5-443A50F664E1}">
      <dsp:nvSpPr>
        <dsp:cNvPr id="0" name=""/>
        <dsp:cNvSpPr/>
      </dsp:nvSpPr>
      <dsp:spPr>
        <a:xfrm>
          <a:off x="3936915" y="982047"/>
          <a:ext cx="919901" cy="584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8CA926-B649-4C3A-96DF-9C2CA79AA9B5}">
      <dsp:nvSpPr>
        <dsp:cNvPr id="0" name=""/>
        <dsp:cNvSpPr/>
      </dsp:nvSpPr>
      <dsp:spPr>
        <a:xfrm>
          <a:off x="4039126" y="1079148"/>
          <a:ext cx="919901" cy="584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Company</a:t>
          </a:r>
          <a:endParaRPr lang="en-US" sz="1500" kern="1200" dirty="0"/>
        </a:p>
      </dsp:txBody>
      <dsp:txXfrm>
        <a:off x="4056235" y="1096257"/>
        <a:ext cx="885683" cy="549919"/>
      </dsp:txXfrm>
    </dsp:sp>
    <dsp:sp modelId="{B46EC866-6E5A-490F-88D9-8C47744CE731}">
      <dsp:nvSpPr>
        <dsp:cNvPr id="0" name=""/>
        <dsp:cNvSpPr/>
      </dsp:nvSpPr>
      <dsp:spPr>
        <a:xfrm>
          <a:off x="3374753" y="1833722"/>
          <a:ext cx="919901" cy="584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D538EC-D18E-4314-9C9B-5815A6FE6539}">
      <dsp:nvSpPr>
        <dsp:cNvPr id="0" name=""/>
        <dsp:cNvSpPr/>
      </dsp:nvSpPr>
      <dsp:spPr>
        <a:xfrm>
          <a:off x="3476964" y="1930823"/>
          <a:ext cx="919901" cy="584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Platoon</a:t>
          </a:r>
          <a:endParaRPr lang="en-US" sz="1500" kern="1200" dirty="0"/>
        </a:p>
      </dsp:txBody>
      <dsp:txXfrm>
        <a:off x="3494073" y="1947932"/>
        <a:ext cx="885683" cy="549919"/>
      </dsp:txXfrm>
    </dsp:sp>
    <dsp:sp modelId="{1C5FB80D-8B5E-476E-88D8-7BD71818894D}">
      <dsp:nvSpPr>
        <dsp:cNvPr id="0" name=""/>
        <dsp:cNvSpPr/>
      </dsp:nvSpPr>
      <dsp:spPr>
        <a:xfrm>
          <a:off x="4499077" y="1833722"/>
          <a:ext cx="919901" cy="584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4CF7B-5B6F-4038-93FD-665EF556C28C}">
      <dsp:nvSpPr>
        <dsp:cNvPr id="0" name=""/>
        <dsp:cNvSpPr/>
      </dsp:nvSpPr>
      <dsp:spPr>
        <a:xfrm>
          <a:off x="4601288" y="1930823"/>
          <a:ext cx="919901" cy="584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Platoon</a:t>
          </a:r>
          <a:endParaRPr lang="en-US" sz="1500" kern="1200" dirty="0"/>
        </a:p>
      </dsp:txBody>
      <dsp:txXfrm>
        <a:off x="4618397" y="1947932"/>
        <a:ext cx="885683" cy="549919"/>
      </dsp:txXfrm>
    </dsp:sp>
    <dsp:sp modelId="{D785A14B-D43D-41F6-9488-7847E24A0161}">
      <dsp:nvSpPr>
        <dsp:cNvPr id="0" name=""/>
        <dsp:cNvSpPr/>
      </dsp:nvSpPr>
      <dsp:spPr>
        <a:xfrm>
          <a:off x="3936915" y="2685397"/>
          <a:ext cx="919901" cy="584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9239F-0E22-42EF-B2A2-FBEC2319E12B}">
      <dsp:nvSpPr>
        <dsp:cNvPr id="0" name=""/>
        <dsp:cNvSpPr/>
      </dsp:nvSpPr>
      <dsp:spPr>
        <a:xfrm>
          <a:off x="4039126" y="2782498"/>
          <a:ext cx="919901" cy="584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Squad</a:t>
          </a:r>
          <a:endParaRPr lang="en-US" sz="1500" kern="1200" dirty="0"/>
        </a:p>
      </dsp:txBody>
      <dsp:txXfrm>
        <a:off x="4056235" y="2799607"/>
        <a:ext cx="885683" cy="549919"/>
      </dsp:txXfrm>
    </dsp:sp>
    <dsp:sp modelId="{CDD8CC95-0770-44C6-B997-304E6E8F4D53}">
      <dsp:nvSpPr>
        <dsp:cNvPr id="0" name=""/>
        <dsp:cNvSpPr/>
      </dsp:nvSpPr>
      <dsp:spPr>
        <a:xfrm>
          <a:off x="5061238" y="2685397"/>
          <a:ext cx="919901" cy="584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0015E-975A-45EC-8719-63AD7EF170A5}">
      <dsp:nvSpPr>
        <dsp:cNvPr id="0" name=""/>
        <dsp:cNvSpPr/>
      </dsp:nvSpPr>
      <dsp:spPr>
        <a:xfrm>
          <a:off x="5163450" y="2782498"/>
          <a:ext cx="919901" cy="584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Squad</a:t>
          </a:r>
        </a:p>
      </dsp:txBody>
      <dsp:txXfrm>
        <a:off x="5180559" y="2799607"/>
        <a:ext cx="885683" cy="5499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FB99C-3510-4F0E-AA3A-C46FFCFE0973}">
      <dsp:nvSpPr>
        <dsp:cNvPr id="0" name=""/>
        <dsp:cNvSpPr/>
      </dsp:nvSpPr>
      <dsp:spPr>
        <a:xfrm>
          <a:off x="5132103" y="1953795"/>
          <a:ext cx="473915" cy="225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699"/>
              </a:lnTo>
              <a:lnTo>
                <a:pt x="473915" y="153699"/>
              </a:lnTo>
              <a:lnTo>
                <a:pt x="473915" y="2255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FC3E36-EBA5-484F-8D57-F03465B2E54A}">
      <dsp:nvSpPr>
        <dsp:cNvPr id="0" name=""/>
        <dsp:cNvSpPr/>
      </dsp:nvSpPr>
      <dsp:spPr>
        <a:xfrm>
          <a:off x="4658187" y="2671777"/>
          <a:ext cx="947830" cy="225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699"/>
              </a:lnTo>
              <a:lnTo>
                <a:pt x="947830" y="153699"/>
              </a:lnTo>
              <a:lnTo>
                <a:pt x="947830" y="2255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C2C67-0B66-4116-B19E-17113EAEA8BB}">
      <dsp:nvSpPr>
        <dsp:cNvPr id="0" name=""/>
        <dsp:cNvSpPr/>
      </dsp:nvSpPr>
      <dsp:spPr>
        <a:xfrm>
          <a:off x="4612467" y="2671777"/>
          <a:ext cx="91440" cy="2255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5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2F6D30-FF37-4E73-879B-44A48A9B02CB}">
      <dsp:nvSpPr>
        <dsp:cNvPr id="0" name=""/>
        <dsp:cNvSpPr/>
      </dsp:nvSpPr>
      <dsp:spPr>
        <a:xfrm>
          <a:off x="3710356" y="2671777"/>
          <a:ext cx="947830" cy="225540"/>
        </a:xfrm>
        <a:custGeom>
          <a:avLst/>
          <a:gdLst/>
          <a:ahLst/>
          <a:cxnLst/>
          <a:rect l="0" t="0" r="0" b="0"/>
          <a:pathLst>
            <a:path>
              <a:moveTo>
                <a:pt x="947830" y="0"/>
              </a:moveTo>
              <a:lnTo>
                <a:pt x="947830" y="153699"/>
              </a:lnTo>
              <a:lnTo>
                <a:pt x="0" y="153699"/>
              </a:lnTo>
              <a:lnTo>
                <a:pt x="0" y="2255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E50935-E01C-44D7-847D-B0199CCB4B4B}">
      <dsp:nvSpPr>
        <dsp:cNvPr id="0" name=""/>
        <dsp:cNvSpPr/>
      </dsp:nvSpPr>
      <dsp:spPr>
        <a:xfrm>
          <a:off x="4658187" y="1953795"/>
          <a:ext cx="473915" cy="225540"/>
        </a:xfrm>
        <a:custGeom>
          <a:avLst/>
          <a:gdLst/>
          <a:ahLst/>
          <a:cxnLst/>
          <a:rect l="0" t="0" r="0" b="0"/>
          <a:pathLst>
            <a:path>
              <a:moveTo>
                <a:pt x="473915" y="0"/>
              </a:moveTo>
              <a:lnTo>
                <a:pt x="473915" y="153699"/>
              </a:lnTo>
              <a:lnTo>
                <a:pt x="0" y="153699"/>
              </a:lnTo>
              <a:lnTo>
                <a:pt x="0" y="2255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76357-6C04-455E-98D3-AEC62D2928C5}">
      <dsp:nvSpPr>
        <dsp:cNvPr id="0" name=""/>
        <dsp:cNvSpPr/>
      </dsp:nvSpPr>
      <dsp:spPr>
        <a:xfrm>
          <a:off x="4658187" y="1235813"/>
          <a:ext cx="473915" cy="225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699"/>
              </a:lnTo>
              <a:lnTo>
                <a:pt x="473915" y="153699"/>
              </a:lnTo>
              <a:lnTo>
                <a:pt x="473915" y="2255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BCB4F7-7B38-4EF8-A316-0E8BEF906AE7}">
      <dsp:nvSpPr>
        <dsp:cNvPr id="0" name=""/>
        <dsp:cNvSpPr/>
      </dsp:nvSpPr>
      <dsp:spPr>
        <a:xfrm>
          <a:off x="4184272" y="1235813"/>
          <a:ext cx="473915" cy="225540"/>
        </a:xfrm>
        <a:custGeom>
          <a:avLst/>
          <a:gdLst/>
          <a:ahLst/>
          <a:cxnLst/>
          <a:rect l="0" t="0" r="0" b="0"/>
          <a:pathLst>
            <a:path>
              <a:moveTo>
                <a:pt x="473915" y="0"/>
              </a:moveTo>
              <a:lnTo>
                <a:pt x="473915" y="153699"/>
              </a:lnTo>
              <a:lnTo>
                <a:pt x="0" y="153699"/>
              </a:lnTo>
              <a:lnTo>
                <a:pt x="0" y="2255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BE957-CB4A-424E-B559-2E251AA812A6}">
      <dsp:nvSpPr>
        <dsp:cNvPr id="0" name=""/>
        <dsp:cNvSpPr/>
      </dsp:nvSpPr>
      <dsp:spPr>
        <a:xfrm>
          <a:off x="3630885" y="513680"/>
          <a:ext cx="1027302" cy="229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50"/>
              </a:lnTo>
              <a:lnTo>
                <a:pt x="1027302" y="157850"/>
              </a:lnTo>
              <a:lnTo>
                <a:pt x="1027302" y="2296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3B226-B83D-4C59-9E96-B8CF13C79588}">
      <dsp:nvSpPr>
        <dsp:cNvPr id="0" name=""/>
        <dsp:cNvSpPr/>
      </dsp:nvSpPr>
      <dsp:spPr>
        <a:xfrm>
          <a:off x="3190721" y="1953795"/>
          <a:ext cx="91440" cy="2255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5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2E23E7-AEE3-4CD5-BC63-EDBD82EF9B19}">
      <dsp:nvSpPr>
        <dsp:cNvPr id="0" name=""/>
        <dsp:cNvSpPr/>
      </dsp:nvSpPr>
      <dsp:spPr>
        <a:xfrm>
          <a:off x="2525568" y="1235813"/>
          <a:ext cx="710873" cy="225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699"/>
              </a:lnTo>
              <a:lnTo>
                <a:pt x="710873" y="153699"/>
              </a:lnTo>
              <a:lnTo>
                <a:pt x="710873" y="2255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49E629-DC50-41B9-9B76-9F7B6585B399}">
      <dsp:nvSpPr>
        <dsp:cNvPr id="0" name=""/>
        <dsp:cNvSpPr/>
      </dsp:nvSpPr>
      <dsp:spPr>
        <a:xfrm>
          <a:off x="1814695" y="1953795"/>
          <a:ext cx="473915" cy="225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699"/>
              </a:lnTo>
              <a:lnTo>
                <a:pt x="473915" y="153699"/>
              </a:lnTo>
              <a:lnTo>
                <a:pt x="473915" y="2255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4C73A-6CE0-4B14-9C8A-E3B7EA3F2F4B}">
      <dsp:nvSpPr>
        <dsp:cNvPr id="0" name=""/>
        <dsp:cNvSpPr/>
      </dsp:nvSpPr>
      <dsp:spPr>
        <a:xfrm>
          <a:off x="1340779" y="2671777"/>
          <a:ext cx="947830" cy="225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699"/>
              </a:lnTo>
              <a:lnTo>
                <a:pt x="947830" y="153699"/>
              </a:lnTo>
              <a:lnTo>
                <a:pt x="947830" y="2255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6B680-0AA1-4754-B31D-AF37FD26F476}">
      <dsp:nvSpPr>
        <dsp:cNvPr id="0" name=""/>
        <dsp:cNvSpPr/>
      </dsp:nvSpPr>
      <dsp:spPr>
        <a:xfrm>
          <a:off x="1295059" y="2671777"/>
          <a:ext cx="91440" cy="2255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5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D59BE-A812-4E46-BBD1-A1AB141B6FEA}">
      <dsp:nvSpPr>
        <dsp:cNvPr id="0" name=""/>
        <dsp:cNvSpPr/>
      </dsp:nvSpPr>
      <dsp:spPr>
        <a:xfrm>
          <a:off x="392948" y="2671777"/>
          <a:ext cx="947830" cy="225540"/>
        </a:xfrm>
        <a:custGeom>
          <a:avLst/>
          <a:gdLst/>
          <a:ahLst/>
          <a:cxnLst/>
          <a:rect l="0" t="0" r="0" b="0"/>
          <a:pathLst>
            <a:path>
              <a:moveTo>
                <a:pt x="947830" y="0"/>
              </a:moveTo>
              <a:lnTo>
                <a:pt x="947830" y="153699"/>
              </a:lnTo>
              <a:lnTo>
                <a:pt x="0" y="153699"/>
              </a:lnTo>
              <a:lnTo>
                <a:pt x="0" y="2255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6BBA2-2771-4FC2-B114-AE240749CE7E}">
      <dsp:nvSpPr>
        <dsp:cNvPr id="0" name=""/>
        <dsp:cNvSpPr/>
      </dsp:nvSpPr>
      <dsp:spPr>
        <a:xfrm>
          <a:off x="1340779" y="1953795"/>
          <a:ext cx="473915" cy="225540"/>
        </a:xfrm>
        <a:custGeom>
          <a:avLst/>
          <a:gdLst/>
          <a:ahLst/>
          <a:cxnLst/>
          <a:rect l="0" t="0" r="0" b="0"/>
          <a:pathLst>
            <a:path>
              <a:moveTo>
                <a:pt x="473915" y="0"/>
              </a:moveTo>
              <a:lnTo>
                <a:pt x="473915" y="153699"/>
              </a:lnTo>
              <a:lnTo>
                <a:pt x="0" y="153699"/>
              </a:lnTo>
              <a:lnTo>
                <a:pt x="0" y="2255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790EAE-0207-4182-9184-D4260F3E10A5}">
      <dsp:nvSpPr>
        <dsp:cNvPr id="0" name=""/>
        <dsp:cNvSpPr/>
      </dsp:nvSpPr>
      <dsp:spPr>
        <a:xfrm>
          <a:off x="1814695" y="1235813"/>
          <a:ext cx="710873" cy="225540"/>
        </a:xfrm>
        <a:custGeom>
          <a:avLst/>
          <a:gdLst/>
          <a:ahLst/>
          <a:cxnLst/>
          <a:rect l="0" t="0" r="0" b="0"/>
          <a:pathLst>
            <a:path>
              <a:moveTo>
                <a:pt x="710873" y="0"/>
              </a:moveTo>
              <a:lnTo>
                <a:pt x="710873" y="153699"/>
              </a:lnTo>
              <a:lnTo>
                <a:pt x="0" y="153699"/>
              </a:lnTo>
              <a:lnTo>
                <a:pt x="0" y="2255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CD0A53-593A-40A4-9E2C-370245C4B7F5}">
      <dsp:nvSpPr>
        <dsp:cNvPr id="0" name=""/>
        <dsp:cNvSpPr/>
      </dsp:nvSpPr>
      <dsp:spPr>
        <a:xfrm>
          <a:off x="2525568" y="513680"/>
          <a:ext cx="1105317" cy="229691"/>
        </a:xfrm>
        <a:custGeom>
          <a:avLst/>
          <a:gdLst/>
          <a:ahLst/>
          <a:cxnLst/>
          <a:rect l="0" t="0" r="0" b="0"/>
          <a:pathLst>
            <a:path>
              <a:moveTo>
                <a:pt x="1105317" y="0"/>
              </a:moveTo>
              <a:lnTo>
                <a:pt x="1105317" y="157850"/>
              </a:lnTo>
              <a:lnTo>
                <a:pt x="0" y="157850"/>
              </a:lnTo>
              <a:lnTo>
                <a:pt x="0" y="2296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DDDEA-7248-40D8-9820-CC0772870DCC}">
      <dsp:nvSpPr>
        <dsp:cNvPr id="0" name=""/>
        <dsp:cNvSpPr/>
      </dsp:nvSpPr>
      <dsp:spPr>
        <a:xfrm>
          <a:off x="3243136" y="21239"/>
          <a:ext cx="775498" cy="492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00B9FA-F42B-42FA-B945-9A73875BA816}">
      <dsp:nvSpPr>
        <dsp:cNvPr id="0" name=""/>
        <dsp:cNvSpPr/>
      </dsp:nvSpPr>
      <dsp:spPr>
        <a:xfrm>
          <a:off x="3329303" y="103097"/>
          <a:ext cx="775498" cy="4924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Regiment</a:t>
          </a:r>
          <a:endParaRPr lang="en-US" sz="1300" kern="1200" dirty="0"/>
        </a:p>
      </dsp:txBody>
      <dsp:txXfrm>
        <a:off x="3343726" y="117520"/>
        <a:ext cx="746652" cy="463595"/>
      </dsp:txXfrm>
    </dsp:sp>
    <dsp:sp modelId="{FBCB8E50-ADDE-4E3B-A557-C990C53DB688}">
      <dsp:nvSpPr>
        <dsp:cNvPr id="0" name=""/>
        <dsp:cNvSpPr/>
      </dsp:nvSpPr>
      <dsp:spPr>
        <a:xfrm>
          <a:off x="2137819" y="743372"/>
          <a:ext cx="775498" cy="492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229A7-3DE8-41E7-8EF3-4B5ADCF32EA6}">
      <dsp:nvSpPr>
        <dsp:cNvPr id="0" name=""/>
        <dsp:cNvSpPr/>
      </dsp:nvSpPr>
      <dsp:spPr>
        <a:xfrm>
          <a:off x="2223985" y="825230"/>
          <a:ext cx="775498" cy="4924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Battalion</a:t>
          </a:r>
          <a:endParaRPr lang="en-US" sz="1300" kern="1200" dirty="0"/>
        </a:p>
      </dsp:txBody>
      <dsp:txXfrm>
        <a:off x="2238408" y="839653"/>
        <a:ext cx="746652" cy="463595"/>
      </dsp:txXfrm>
    </dsp:sp>
    <dsp:sp modelId="{61A77308-B0EE-4B6B-B083-229083FC3832}">
      <dsp:nvSpPr>
        <dsp:cNvPr id="0" name=""/>
        <dsp:cNvSpPr/>
      </dsp:nvSpPr>
      <dsp:spPr>
        <a:xfrm>
          <a:off x="1426946" y="1461354"/>
          <a:ext cx="775498" cy="492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0E20D-5BD2-4EA9-86CB-B31776043309}">
      <dsp:nvSpPr>
        <dsp:cNvPr id="0" name=""/>
        <dsp:cNvSpPr/>
      </dsp:nvSpPr>
      <dsp:spPr>
        <a:xfrm>
          <a:off x="1513112" y="1543212"/>
          <a:ext cx="775498" cy="4924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Company</a:t>
          </a:r>
          <a:endParaRPr lang="en-US" sz="1300" kern="1200" dirty="0"/>
        </a:p>
      </dsp:txBody>
      <dsp:txXfrm>
        <a:off x="1527535" y="1557635"/>
        <a:ext cx="746652" cy="463595"/>
      </dsp:txXfrm>
    </dsp:sp>
    <dsp:sp modelId="{49F778B9-D488-464E-AC91-335C0D69999C}">
      <dsp:nvSpPr>
        <dsp:cNvPr id="0" name=""/>
        <dsp:cNvSpPr/>
      </dsp:nvSpPr>
      <dsp:spPr>
        <a:xfrm>
          <a:off x="953030" y="2179336"/>
          <a:ext cx="775498" cy="492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F0FCD-952B-439F-94B6-5991DB33EF31}">
      <dsp:nvSpPr>
        <dsp:cNvPr id="0" name=""/>
        <dsp:cNvSpPr/>
      </dsp:nvSpPr>
      <dsp:spPr>
        <a:xfrm>
          <a:off x="1039197" y="2261194"/>
          <a:ext cx="775498" cy="4924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Platoon</a:t>
          </a:r>
          <a:endParaRPr lang="en-US" sz="1300" kern="1200" dirty="0"/>
        </a:p>
      </dsp:txBody>
      <dsp:txXfrm>
        <a:off x="1053620" y="2275617"/>
        <a:ext cx="746652" cy="463595"/>
      </dsp:txXfrm>
    </dsp:sp>
    <dsp:sp modelId="{9C9770C9-50A2-4E9D-A5A5-18606AF60BDE}">
      <dsp:nvSpPr>
        <dsp:cNvPr id="0" name=""/>
        <dsp:cNvSpPr/>
      </dsp:nvSpPr>
      <dsp:spPr>
        <a:xfrm>
          <a:off x="5199" y="2897318"/>
          <a:ext cx="775498" cy="492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A4FD9A-B3E8-40D5-AD3F-96EF9B51F928}">
      <dsp:nvSpPr>
        <dsp:cNvPr id="0" name=""/>
        <dsp:cNvSpPr/>
      </dsp:nvSpPr>
      <dsp:spPr>
        <a:xfrm>
          <a:off x="91366" y="2979176"/>
          <a:ext cx="775498" cy="4924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Squad</a:t>
          </a:r>
          <a:endParaRPr lang="en-US" sz="1300" kern="1200" dirty="0"/>
        </a:p>
      </dsp:txBody>
      <dsp:txXfrm>
        <a:off x="105789" y="2993599"/>
        <a:ext cx="746652" cy="463595"/>
      </dsp:txXfrm>
    </dsp:sp>
    <dsp:sp modelId="{7454C072-DE33-47A3-9031-19FEF721BE69}">
      <dsp:nvSpPr>
        <dsp:cNvPr id="0" name=""/>
        <dsp:cNvSpPr/>
      </dsp:nvSpPr>
      <dsp:spPr>
        <a:xfrm>
          <a:off x="953030" y="2897318"/>
          <a:ext cx="775498" cy="492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2324FA-DF49-4AAE-9C04-14E759C20304}">
      <dsp:nvSpPr>
        <dsp:cNvPr id="0" name=""/>
        <dsp:cNvSpPr/>
      </dsp:nvSpPr>
      <dsp:spPr>
        <a:xfrm>
          <a:off x="1039197" y="2979176"/>
          <a:ext cx="775498" cy="4924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Squad</a:t>
          </a:r>
          <a:endParaRPr lang="en-US" sz="1300" kern="1200" dirty="0"/>
        </a:p>
      </dsp:txBody>
      <dsp:txXfrm>
        <a:off x="1053620" y="2993599"/>
        <a:ext cx="746652" cy="463595"/>
      </dsp:txXfrm>
    </dsp:sp>
    <dsp:sp modelId="{DC88C137-E90C-4135-85BF-DBA5931680CB}">
      <dsp:nvSpPr>
        <dsp:cNvPr id="0" name=""/>
        <dsp:cNvSpPr/>
      </dsp:nvSpPr>
      <dsp:spPr>
        <a:xfrm>
          <a:off x="1900861" y="2897318"/>
          <a:ext cx="775498" cy="492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40A76B-1560-458D-A812-681FAC9CA9B5}">
      <dsp:nvSpPr>
        <dsp:cNvPr id="0" name=""/>
        <dsp:cNvSpPr/>
      </dsp:nvSpPr>
      <dsp:spPr>
        <a:xfrm>
          <a:off x="1987028" y="2979176"/>
          <a:ext cx="775498" cy="4924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Squad</a:t>
          </a:r>
          <a:endParaRPr lang="en-US" sz="1300" kern="1200" dirty="0"/>
        </a:p>
      </dsp:txBody>
      <dsp:txXfrm>
        <a:off x="2001451" y="2993599"/>
        <a:ext cx="746652" cy="463595"/>
      </dsp:txXfrm>
    </dsp:sp>
    <dsp:sp modelId="{B7F985C9-82B1-4FEE-B20C-0216E182AB40}">
      <dsp:nvSpPr>
        <dsp:cNvPr id="0" name=""/>
        <dsp:cNvSpPr/>
      </dsp:nvSpPr>
      <dsp:spPr>
        <a:xfrm>
          <a:off x="1900861" y="2179336"/>
          <a:ext cx="775498" cy="492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ECA30-DE31-4024-93EA-A40DD5CC1D21}">
      <dsp:nvSpPr>
        <dsp:cNvPr id="0" name=""/>
        <dsp:cNvSpPr/>
      </dsp:nvSpPr>
      <dsp:spPr>
        <a:xfrm>
          <a:off x="1987028" y="2261194"/>
          <a:ext cx="775498" cy="4924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Platoon</a:t>
          </a:r>
          <a:endParaRPr lang="en-US" sz="1300" kern="1200" dirty="0"/>
        </a:p>
      </dsp:txBody>
      <dsp:txXfrm>
        <a:off x="2001451" y="2275617"/>
        <a:ext cx="746652" cy="463595"/>
      </dsp:txXfrm>
    </dsp:sp>
    <dsp:sp modelId="{27B34B94-D719-4C45-B992-D24C68131B31}">
      <dsp:nvSpPr>
        <dsp:cNvPr id="0" name=""/>
        <dsp:cNvSpPr/>
      </dsp:nvSpPr>
      <dsp:spPr>
        <a:xfrm>
          <a:off x="2848692" y="1461354"/>
          <a:ext cx="775498" cy="492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EED524-0FA5-4F9A-BB66-C4FBC3246BE2}">
      <dsp:nvSpPr>
        <dsp:cNvPr id="0" name=""/>
        <dsp:cNvSpPr/>
      </dsp:nvSpPr>
      <dsp:spPr>
        <a:xfrm>
          <a:off x="2934858" y="1543212"/>
          <a:ext cx="775498" cy="4924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Company</a:t>
          </a:r>
          <a:endParaRPr lang="en-US" sz="1300" kern="1200" dirty="0"/>
        </a:p>
      </dsp:txBody>
      <dsp:txXfrm>
        <a:off x="2949281" y="1557635"/>
        <a:ext cx="746652" cy="463595"/>
      </dsp:txXfrm>
    </dsp:sp>
    <dsp:sp modelId="{3ECCD24D-31FD-44D3-B7F4-01D75ADAC415}">
      <dsp:nvSpPr>
        <dsp:cNvPr id="0" name=""/>
        <dsp:cNvSpPr/>
      </dsp:nvSpPr>
      <dsp:spPr>
        <a:xfrm>
          <a:off x="2848692" y="2179336"/>
          <a:ext cx="775498" cy="492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BB51D-CF36-45B9-A616-ED8606DCA0F1}">
      <dsp:nvSpPr>
        <dsp:cNvPr id="0" name=""/>
        <dsp:cNvSpPr/>
      </dsp:nvSpPr>
      <dsp:spPr>
        <a:xfrm>
          <a:off x="2934858" y="2261194"/>
          <a:ext cx="775498" cy="4924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Platoon</a:t>
          </a:r>
          <a:endParaRPr lang="en-US" sz="1300" kern="1200" dirty="0"/>
        </a:p>
      </dsp:txBody>
      <dsp:txXfrm>
        <a:off x="2949281" y="2275617"/>
        <a:ext cx="746652" cy="463595"/>
      </dsp:txXfrm>
    </dsp:sp>
    <dsp:sp modelId="{5C7DA31E-067F-4219-A3C5-443A50F664E1}">
      <dsp:nvSpPr>
        <dsp:cNvPr id="0" name=""/>
        <dsp:cNvSpPr/>
      </dsp:nvSpPr>
      <dsp:spPr>
        <a:xfrm>
          <a:off x="4270438" y="743372"/>
          <a:ext cx="775498" cy="492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8CA926-B649-4C3A-96DF-9C2CA79AA9B5}">
      <dsp:nvSpPr>
        <dsp:cNvPr id="0" name=""/>
        <dsp:cNvSpPr/>
      </dsp:nvSpPr>
      <dsp:spPr>
        <a:xfrm>
          <a:off x="4356605" y="825230"/>
          <a:ext cx="775498" cy="4924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Battalion</a:t>
          </a:r>
          <a:endParaRPr lang="en-US" sz="1300" kern="1200" dirty="0"/>
        </a:p>
      </dsp:txBody>
      <dsp:txXfrm>
        <a:off x="4371028" y="839653"/>
        <a:ext cx="746652" cy="463595"/>
      </dsp:txXfrm>
    </dsp:sp>
    <dsp:sp modelId="{B46EC866-6E5A-490F-88D9-8C47744CE731}">
      <dsp:nvSpPr>
        <dsp:cNvPr id="0" name=""/>
        <dsp:cNvSpPr/>
      </dsp:nvSpPr>
      <dsp:spPr>
        <a:xfrm>
          <a:off x="3796523" y="1461354"/>
          <a:ext cx="775498" cy="492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D538EC-D18E-4314-9C9B-5815A6FE6539}">
      <dsp:nvSpPr>
        <dsp:cNvPr id="0" name=""/>
        <dsp:cNvSpPr/>
      </dsp:nvSpPr>
      <dsp:spPr>
        <a:xfrm>
          <a:off x="3882689" y="1543212"/>
          <a:ext cx="775498" cy="4924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Company</a:t>
          </a:r>
          <a:endParaRPr lang="en-US" sz="1300" kern="1200" dirty="0"/>
        </a:p>
      </dsp:txBody>
      <dsp:txXfrm>
        <a:off x="3897112" y="1557635"/>
        <a:ext cx="746652" cy="463595"/>
      </dsp:txXfrm>
    </dsp:sp>
    <dsp:sp modelId="{1C5FB80D-8B5E-476E-88D8-7BD71818894D}">
      <dsp:nvSpPr>
        <dsp:cNvPr id="0" name=""/>
        <dsp:cNvSpPr/>
      </dsp:nvSpPr>
      <dsp:spPr>
        <a:xfrm>
          <a:off x="4744354" y="1461354"/>
          <a:ext cx="775498" cy="492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4CF7B-5B6F-4038-93FD-665EF556C28C}">
      <dsp:nvSpPr>
        <dsp:cNvPr id="0" name=""/>
        <dsp:cNvSpPr/>
      </dsp:nvSpPr>
      <dsp:spPr>
        <a:xfrm>
          <a:off x="4830520" y="1543212"/>
          <a:ext cx="775498" cy="4924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Company</a:t>
          </a:r>
          <a:endParaRPr lang="en-US" sz="1300" kern="1200" dirty="0"/>
        </a:p>
      </dsp:txBody>
      <dsp:txXfrm>
        <a:off x="4844943" y="1557635"/>
        <a:ext cx="746652" cy="463595"/>
      </dsp:txXfrm>
    </dsp:sp>
    <dsp:sp modelId="{D785A14B-D43D-41F6-9488-7847E24A0161}">
      <dsp:nvSpPr>
        <dsp:cNvPr id="0" name=""/>
        <dsp:cNvSpPr/>
      </dsp:nvSpPr>
      <dsp:spPr>
        <a:xfrm>
          <a:off x="4270438" y="2179336"/>
          <a:ext cx="775498" cy="492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9239F-0E22-42EF-B2A2-FBEC2319E12B}">
      <dsp:nvSpPr>
        <dsp:cNvPr id="0" name=""/>
        <dsp:cNvSpPr/>
      </dsp:nvSpPr>
      <dsp:spPr>
        <a:xfrm>
          <a:off x="4356605" y="2261194"/>
          <a:ext cx="775498" cy="4924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Platoon</a:t>
          </a:r>
          <a:endParaRPr lang="en-US" sz="1300" kern="1200" dirty="0"/>
        </a:p>
      </dsp:txBody>
      <dsp:txXfrm>
        <a:off x="4371028" y="2275617"/>
        <a:ext cx="746652" cy="463595"/>
      </dsp:txXfrm>
    </dsp:sp>
    <dsp:sp modelId="{B366517A-E3A9-45C7-A9CD-C2B2E6933FFE}">
      <dsp:nvSpPr>
        <dsp:cNvPr id="0" name=""/>
        <dsp:cNvSpPr/>
      </dsp:nvSpPr>
      <dsp:spPr>
        <a:xfrm>
          <a:off x="3322607" y="2897318"/>
          <a:ext cx="775498" cy="492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F3D5F-F3E9-4281-9F69-F573699DD69C}">
      <dsp:nvSpPr>
        <dsp:cNvPr id="0" name=""/>
        <dsp:cNvSpPr/>
      </dsp:nvSpPr>
      <dsp:spPr>
        <a:xfrm>
          <a:off x="3408774" y="2979176"/>
          <a:ext cx="775498" cy="4924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Squad</a:t>
          </a:r>
          <a:endParaRPr lang="en-US" sz="1300" kern="1200" dirty="0"/>
        </a:p>
      </dsp:txBody>
      <dsp:txXfrm>
        <a:off x="3423197" y="2993599"/>
        <a:ext cx="746652" cy="463595"/>
      </dsp:txXfrm>
    </dsp:sp>
    <dsp:sp modelId="{D8179AF8-B7E4-4D68-BF2A-6F28CACFC6A6}">
      <dsp:nvSpPr>
        <dsp:cNvPr id="0" name=""/>
        <dsp:cNvSpPr/>
      </dsp:nvSpPr>
      <dsp:spPr>
        <a:xfrm>
          <a:off x="4270438" y="2897318"/>
          <a:ext cx="775498" cy="492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428B9-4F11-40C6-B3CA-3D740B36BA59}">
      <dsp:nvSpPr>
        <dsp:cNvPr id="0" name=""/>
        <dsp:cNvSpPr/>
      </dsp:nvSpPr>
      <dsp:spPr>
        <a:xfrm>
          <a:off x="4356605" y="2979176"/>
          <a:ext cx="775498" cy="4924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Squad</a:t>
          </a:r>
          <a:endParaRPr lang="en-US" sz="1300" kern="1200" dirty="0"/>
        </a:p>
      </dsp:txBody>
      <dsp:txXfrm>
        <a:off x="4371028" y="2993599"/>
        <a:ext cx="746652" cy="463595"/>
      </dsp:txXfrm>
    </dsp:sp>
    <dsp:sp modelId="{E2270CE7-40A3-486A-8E57-B6330102E51E}">
      <dsp:nvSpPr>
        <dsp:cNvPr id="0" name=""/>
        <dsp:cNvSpPr/>
      </dsp:nvSpPr>
      <dsp:spPr>
        <a:xfrm>
          <a:off x="5218269" y="2897318"/>
          <a:ext cx="775498" cy="492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184D2-BE2A-481B-AAF7-EF3F40D9D823}">
      <dsp:nvSpPr>
        <dsp:cNvPr id="0" name=""/>
        <dsp:cNvSpPr/>
      </dsp:nvSpPr>
      <dsp:spPr>
        <a:xfrm>
          <a:off x="5304436" y="2979176"/>
          <a:ext cx="775498" cy="4924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Squad</a:t>
          </a:r>
          <a:endParaRPr lang="en-US" sz="1300" kern="1200" dirty="0"/>
        </a:p>
      </dsp:txBody>
      <dsp:txXfrm>
        <a:off x="5318859" y="2993599"/>
        <a:ext cx="746652" cy="463595"/>
      </dsp:txXfrm>
    </dsp:sp>
    <dsp:sp modelId="{CDD8CC95-0770-44C6-B997-304E6E8F4D53}">
      <dsp:nvSpPr>
        <dsp:cNvPr id="0" name=""/>
        <dsp:cNvSpPr/>
      </dsp:nvSpPr>
      <dsp:spPr>
        <a:xfrm>
          <a:off x="5218269" y="2179336"/>
          <a:ext cx="775498" cy="492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0015E-975A-45EC-8719-63AD7EF170A5}">
      <dsp:nvSpPr>
        <dsp:cNvPr id="0" name=""/>
        <dsp:cNvSpPr/>
      </dsp:nvSpPr>
      <dsp:spPr>
        <a:xfrm>
          <a:off x="5304436" y="2261194"/>
          <a:ext cx="775498" cy="4924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Platoon</a:t>
          </a:r>
        </a:p>
      </dsp:txBody>
      <dsp:txXfrm>
        <a:off x="5318859" y="2275617"/>
        <a:ext cx="746652" cy="463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F0DC5-A4C4-49D1-AE61-8C57030CB957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28CA9-5EB2-4CC6-9059-6E47E4887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66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87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87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83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83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83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83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83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830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83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83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83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873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830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830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830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830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830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83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87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87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87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87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87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87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87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www.values.com/inspirational-stories-tv-spots/106-Basketball" TargetMode="External"/></Relationships>
</file>

<file path=ppt/slideLayouts/_rels/slideLayout5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www.values.com/inspirational-stories-tv-spots/112-Purse" TargetMode="Externa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0134"/>
            <a:ext cx="990600" cy="101324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5257800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 bwMode="invGray">
          <a:xfrm>
            <a:off x="0" y="52578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71899"/>
            <a:ext cx="2557347" cy="2615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429000"/>
            <a:ext cx="77724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600200" y="4495799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Foundations of US Government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45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Question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3397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Closing</a:t>
            </a:r>
            <a:r>
              <a:rPr lang="en-US" sz="4400" b="1" baseline="0" dirty="0" smtClean="0">
                <a:solidFill>
                  <a:schemeClr val="bg1"/>
                </a:solidFill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</a:rPr>
              <a:t>Questions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14800" y="2971800"/>
            <a:ext cx="4114800" cy="23622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4400"/>
            </a:lvl1pPr>
          </a:lstStyle>
          <a:p>
            <a:pPr algn="ctr">
              <a:lnSpc>
                <a:spcPct val="125000"/>
              </a:lnSpc>
            </a:pPr>
            <a:r>
              <a:rPr lang="en-US" sz="4400" b="0" dirty="0" smtClean="0">
                <a:solidFill>
                  <a:schemeClr val="bg1"/>
                </a:solidFill>
              </a:rPr>
              <a:t>CPS Lesson Questions </a:t>
            </a:r>
            <a:r>
              <a:rPr lang="en-US" dirty="0" smtClean="0"/>
              <a:t>X-X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787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Que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139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Review Question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04800" y="1828800"/>
            <a:ext cx="4191000" cy="4495800"/>
          </a:xfrm>
        </p:spPr>
        <p:txBody>
          <a:bodyPr lIns="274320" tIns="274320" rIns="274320" bIns="274320" anchor="ctr"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en-US" dirty="0" smtClean="0"/>
              <a:t>Text for review question here…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1752600"/>
            <a:ext cx="579120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66675" y="6343650"/>
            <a:ext cx="5153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100C20"/>
                </a:solidFill>
                <a:latin typeface="+mn-lt"/>
              </a:rPr>
              <a:t>(Use CPS “Pick a Student” for this question.)</a:t>
            </a:r>
          </a:p>
        </p:txBody>
      </p:sp>
      <p:sp>
        <p:nvSpPr>
          <p:cNvPr id="11" name="Bent-Up Arrow 10"/>
          <p:cNvSpPr/>
          <p:nvPr userDrawn="1"/>
        </p:nvSpPr>
        <p:spPr>
          <a:xfrm rot="10800000" flipH="1">
            <a:off x="5029200" y="6505605"/>
            <a:ext cx="552451" cy="342870"/>
          </a:xfrm>
          <a:prstGeom prst="bentUpArrow">
            <a:avLst/>
          </a:prstGeom>
          <a:solidFill>
            <a:srgbClr val="FFCC00"/>
          </a:solidFill>
          <a:ln w="3175">
            <a:solidFill>
              <a:srgbClr val="001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08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371600" y="381000"/>
            <a:ext cx="28008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Questions?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824567"/>
            <a:ext cx="8648700" cy="4804833"/>
          </a:xfrm>
          <a:prstGeom prst="rect">
            <a:avLst/>
          </a:prstGeom>
          <a:noFill/>
          <a:ln w="38100">
            <a:solidFill>
              <a:srgbClr val="00133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255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048375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371600" y="381000"/>
            <a:ext cx="53757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Copyright Information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752600"/>
            <a:ext cx="9144000" cy="4191000"/>
          </a:xfrm>
          <a:prstGeom prst="rect">
            <a:avLst/>
          </a:prstGeom>
          <a:solidFill>
            <a:srgbClr val="001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304800" y="2405152"/>
            <a:ext cx="85344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0" eaLnBrk="1" hangingPunct="1">
              <a:spcAft>
                <a:spcPts val="1200"/>
              </a:spcAft>
              <a:buFont typeface="Wingdings 2" pitchFamily="18" charset="2"/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Images in this lesson were taken from: </a:t>
            </a:r>
          </a:p>
          <a:p>
            <a:pPr marL="1087438" lvl="2" indent="-320675" eaLnBrk="1" hangingPunct="1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Microsoft</a:t>
            </a:r>
            <a:r>
              <a:rPr lang="en-US" sz="3200" baseline="30000" dirty="0" smtClean="0">
                <a:solidFill>
                  <a:schemeClr val="bg1"/>
                </a:solidFill>
              </a:rPr>
              <a:t>©</a:t>
            </a:r>
            <a:r>
              <a:rPr lang="en-US" sz="3200" dirty="0" smtClean="0">
                <a:solidFill>
                  <a:schemeClr val="bg1"/>
                </a:solidFill>
              </a:rPr>
              <a:t> Clip Art Gallery</a:t>
            </a:r>
          </a:p>
          <a:p>
            <a:pPr marL="1087438" lvl="2" indent="-320675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NJROTC Curriculum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4581525"/>
            <a:ext cx="8153400" cy="1108075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3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412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0134"/>
            <a:ext cx="990600" cy="101324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5486400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invGray">
          <a:xfrm>
            <a:off x="0" y="56388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71899"/>
            <a:ext cx="2557347" cy="2615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576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891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 To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1"/>
            <a:ext cx="9144000" cy="4343399"/>
          </a:xfrm>
          <a:ln>
            <a:noFill/>
          </a:ln>
        </p:spPr>
        <p:txBody>
          <a:bodyPr anchor="ctr">
            <a:normAutofit/>
          </a:bodyPr>
          <a:lstStyle>
            <a:lvl1pPr marL="0" indent="0">
              <a:buNone/>
              <a:defRPr sz="4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0" y="60960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371600" y="381000"/>
            <a:ext cx="63448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What You Will Learn to Do</a:t>
            </a:r>
            <a:endParaRPr lang="en-US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37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1"/>
            <a:ext cx="9144000" cy="4343399"/>
          </a:xfrm>
          <a:ln>
            <a:noFill/>
          </a:ln>
        </p:spPr>
        <p:txBody>
          <a:bodyPr/>
          <a:lstStyle>
            <a:lvl1pPr marL="742950" indent="-742950">
              <a:buFont typeface="+mj-lt"/>
              <a:buAutoNum type="arabicPeriod"/>
              <a:defRPr/>
            </a:lvl1pPr>
            <a:lvl2pPr marL="971550" indent="-514350">
              <a:buFont typeface="+mj-lt"/>
              <a:buAutoNum type="arabicPeriod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0" y="60960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371600" y="381000"/>
            <a:ext cx="26368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Objectives</a:t>
            </a:r>
            <a:endParaRPr lang="en-US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58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s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25553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Key Terms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343400"/>
            <a:ext cx="2743200" cy="10668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 smtClean="0"/>
              <a:t>X-X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26980" y="2819400"/>
            <a:ext cx="36930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CPS Key Term</a:t>
            </a:r>
          </a:p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Questions</a:t>
            </a:r>
            <a:endParaRPr lang="en-US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44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s Defin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25553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Key Terms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2057400"/>
            <a:ext cx="2115890" cy="3352800"/>
          </a:xfrm>
          <a:ln>
            <a:noFill/>
          </a:ln>
        </p:spPr>
        <p:txBody>
          <a:bodyPr lIns="182880" tIns="182880" rIns="182880" bIns="182880">
            <a:normAutofit/>
          </a:bodyPr>
          <a:lstStyle>
            <a:lvl1pPr>
              <a:lnSpc>
                <a:spcPct val="100000"/>
              </a:lnSpc>
              <a:spcAft>
                <a:spcPts val="1800"/>
              </a:spcAft>
              <a:buClr>
                <a:schemeClr val="bg1"/>
              </a:buClr>
              <a:defRPr sz="3200" u="none">
                <a:solidFill>
                  <a:srgbClr val="FFCC00"/>
                </a:solidFill>
              </a:defRPr>
            </a:lvl1pPr>
          </a:lstStyle>
          <a:p>
            <a:pPr lvl="0"/>
            <a:r>
              <a:rPr lang="en-US" dirty="0" smtClean="0"/>
              <a:t>Term 1 -</a:t>
            </a:r>
          </a:p>
          <a:p>
            <a:pPr lvl="0"/>
            <a:r>
              <a:rPr lang="en-US" dirty="0" smtClean="0"/>
              <a:t>Term 2 -</a:t>
            </a:r>
          </a:p>
          <a:p>
            <a:pPr lvl="0"/>
            <a:r>
              <a:rPr lang="en-US" dirty="0" smtClean="0"/>
              <a:t>Term 3 -</a:t>
            </a:r>
          </a:p>
          <a:p>
            <a:pPr lvl="0"/>
            <a:r>
              <a:rPr lang="en-US" dirty="0" smtClean="0"/>
              <a:t>Term 4 -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649290" y="2057400"/>
            <a:ext cx="6037510" cy="3352800"/>
          </a:xfrm>
          <a:ln>
            <a:noFill/>
          </a:ln>
        </p:spPr>
        <p:txBody>
          <a:bodyPr lIns="0" tIns="182880" rIns="182880" bIns="182880">
            <a:normAutofit/>
          </a:bodyPr>
          <a:lstStyle>
            <a:lvl1pPr marL="0" indent="0">
              <a:lnSpc>
                <a:spcPct val="100000"/>
              </a:lnSpc>
              <a:spcAft>
                <a:spcPts val="1800"/>
              </a:spcAft>
              <a:buClr>
                <a:schemeClr val="bg1"/>
              </a:buClr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Definition 1</a:t>
            </a:r>
          </a:p>
          <a:p>
            <a:pPr lvl="0"/>
            <a:r>
              <a:rPr lang="en-US" dirty="0" smtClean="0"/>
              <a:t>Definition 2</a:t>
            </a:r>
          </a:p>
          <a:p>
            <a:pPr lvl="0"/>
            <a:r>
              <a:rPr lang="en-US" dirty="0" smtClean="0"/>
              <a:t>Definition 3</a:t>
            </a:r>
          </a:p>
          <a:p>
            <a:pPr lvl="0"/>
            <a:r>
              <a:rPr lang="en-US" dirty="0" smtClean="0"/>
              <a:t>Definition 4</a:t>
            </a:r>
          </a:p>
        </p:txBody>
      </p:sp>
    </p:spTree>
    <p:extLst>
      <p:ext uri="{BB962C8B-B14F-4D97-AF65-F5344CB8AC3E}">
        <p14:creationId xmlns:p14="http://schemas.microsoft.com/office/powerpoint/2010/main" val="269624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 Up Question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8964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Warm Up Questions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343400"/>
            <a:ext cx="2743200" cy="10668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 smtClean="0"/>
              <a:t>X-X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26980" y="2819400"/>
            <a:ext cx="36930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CPS Lesson</a:t>
            </a:r>
          </a:p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Questions</a:t>
            </a:r>
            <a:endParaRPr lang="en-US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84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 To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1"/>
            <a:ext cx="9144000" cy="4343399"/>
          </a:xfrm>
          <a:ln>
            <a:noFill/>
          </a:ln>
        </p:spPr>
        <p:txBody>
          <a:bodyPr anchor="ctr">
            <a:normAutofit/>
          </a:bodyPr>
          <a:lstStyle>
            <a:lvl1pPr marL="0" indent="0">
              <a:buNone/>
              <a:defRPr sz="4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0" y="60960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371600" y="381000"/>
            <a:ext cx="63448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What You Will Learn to Do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93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Que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4230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Opening Question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04800" y="1828800"/>
            <a:ext cx="4191000" cy="4495800"/>
          </a:xfrm>
        </p:spPr>
        <p:txBody>
          <a:bodyPr lIns="274320" tIns="274320" rIns="274320" bIns="274320" anchor="ctr"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en-US" dirty="0" smtClean="0"/>
              <a:t>Text for opening question here…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1752600"/>
            <a:ext cx="41036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66675" y="6343650"/>
            <a:ext cx="5153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100C20"/>
                </a:solidFill>
              </a:rPr>
              <a:t>(Use CPS “Pick a Student” for this question.)</a:t>
            </a:r>
          </a:p>
        </p:txBody>
      </p:sp>
      <p:sp>
        <p:nvSpPr>
          <p:cNvPr id="11" name="Bent-Up Arrow 10"/>
          <p:cNvSpPr/>
          <p:nvPr userDrawn="1"/>
        </p:nvSpPr>
        <p:spPr>
          <a:xfrm rot="10800000" flipH="1">
            <a:off x="5029200" y="6505605"/>
            <a:ext cx="552451" cy="342870"/>
          </a:xfrm>
          <a:prstGeom prst="bentUpArrow">
            <a:avLst/>
          </a:prstGeom>
          <a:solidFill>
            <a:srgbClr val="FFCC00"/>
          </a:solidFill>
          <a:ln w="3175">
            <a:solidFill>
              <a:srgbClr val="001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13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 On Learning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70135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Check On Learning Questions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343400"/>
            <a:ext cx="2743200" cy="10668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 smtClean="0"/>
              <a:t>X-X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26980" y="2819400"/>
            <a:ext cx="36930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CPS Lesson</a:t>
            </a:r>
          </a:p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Question</a:t>
            </a:r>
            <a:endParaRPr lang="en-US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7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Question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3397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Closing Questions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7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Que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139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Review Question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04800" y="1828800"/>
            <a:ext cx="4191000" cy="4495800"/>
          </a:xfrm>
        </p:spPr>
        <p:txBody>
          <a:bodyPr lIns="274320" tIns="274320" rIns="274320" bIns="274320" anchor="ctr"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en-US" dirty="0" smtClean="0"/>
              <a:t>Text for review question here…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1752600"/>
            <a:ext cx="41036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66675" y="6343650"/>
            <a:ext cx="5153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100C20"/>
                </a:solidFill>
              </a:rPr>
              <a:t>(Use CPS “Pick a Student” for this question.)</a:t>
            </a:r>
          </a:p>
        </p:txBody>
      </p:sp>
      <p:sp>
        <p:nvSpPr>
          <p:cNvPr id="11" name="Bent-Up Arrow 10"/>
          <p:cNvSpPr/>
          <p:nvPr userDrawn="1"/>
        </p:nvSpPr>
        <p:spPr>
          <a:xfrm rot="10800000" flipH="1">
            <a:off x="5029200" y="6505605"/>
            <a:ext cx="552451" cy="342870"/>
          </a:xfrm>
          <a:prstGeom prst="bentUpArrow">
            <a:avLst/>
          </a:prstGeom>
          <a:solidFill>
            <a:srgbClr val="FFCC00"/>
          </a:solidFill>
          <a:ln w="3175">
            <a:solidFill>
              <a:srgbClr val="001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3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68011" y="1757855"/>
            <a:ext cx="8707821" cy="4953000"/>
          </a:xfrm>
          <a:prstGeom prst="rect">
            <a:avLst/>
          </a:prstGeom>
          <a:solidFill>
            <a:srgbClr val="00133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52400"/>
            <a:ext cx="7315200" cy="609600"/>
          </a:xfrm>
          <a:noFill/>
          <a:ln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3600" b="1" baseline="0"/>
            </a:lvl1pPr>
          </a:lstStyle>
          <a:p>
            <a:pPr lvl="0"/>
            <a:r>
              <a:rPr lang="en-US" dirty="0" smtClean="0"/>
              <a:t>Leadership Skills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762000"/>
            <a:ext cx="5410200" cy="609600"/>
          </a:xfrm>
          <a:noFill/>
          <a:ln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3200" b="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dirty="0" smtClean="0"/>
              <a:t>Followership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357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371600" y="381000"/>
            <a:ext cx="28008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Questions?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352278" y="1779896"/>
            <a:ext cx="6249523" cy="4898408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167" y="1885664"/>
            <a:ext cx="6099413" cy="468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94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048375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371600" y="381000"/>
            <a:ext cx="53757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Copyright Information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752600"/>
            <a:ext cx="9144000" cy="4191000"/>
          </a:xfrm>
          <a:prstGeom prst="rect">
            <a:avLst/>
          </a:prstGeom>
          <a:solidFill>
            <a:srgbClr val="001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04800" y="2405152"/>
            <a:ext cx="85344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>
              <a:spcAft>
                <a:spcPts val="1200"/>
              </a:spcAft>
              <a:buFont typeface="Wingdings 2" pitchFamily="18" charset="2"/>
              <a:buNone/>
              <a:defRPr/>
            </a:pPr>
            <a:r>
              <a:rPr lang="en-US" sz="3600" b="1" dirty="0" smtClean="0">
                <a:solidFill>
                  <a:prstClr val="white"/>
                </a:solidFill>
              </a:rPr>
              <a:t>Images in this lesson were taken from: </a:t>
            </a:r>
          </a:p>
          <a:p>
            <a:pPr marL="1087438" lvl="2" indent="-320675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prstClr val="white"/>
                </a:solidFill>
              </a:rPr>
              <a:t>Microsoft</a:t>
            </a:r>
            <a:r>
              <a:rPr lang="en-US" sz="3200" baseline="30000" dirty="0" smtClean="0">
                <a:solidFill>
                  <a:prstClr val="white"/>
                </a:solidFill>
              </a:rPr>
              <a:t>©</a:t>
            </a:r>
            <a:r>
              <a:rPr lang="en-US" sz="3200" dirty="0" smtClean="0">
                <a:solidFill>
                  <a:prstClr val="white"/>
                </a:solidFill>
              </a:rPr>
              <a:t> Clip Art Gallery</a:t>
            </a:r>
          </a:p>
          <a:p>
            <a:pPr marL="1087438" lvl="2" indent="-320675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prstClr val="white"/>
                </a:solidFill>
              </a:rPr>
              <a:t>NJROTC Curriculum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4581525"/>
            <a:ext cx="8153400" cy="1108075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3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0955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0134"/>
            <a:ext cx="990600" cy="101324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5486400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invGray">
          <a:xfrm>
            <a:off x="0" y="56388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609600"/>
            <a:ext cx="2557347" cy="2615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576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735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 To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1"/>
            <a:ext cx="9144000" cy="4343399"/>
          </a:xfrm>
          <a:ln>
            <a:noFill/>
          </a:ln>
        </p:spPr>
        <p:txBody>
          <a:bodyPr anchor="ctr">
            <a:normAutofit/>
          </a:bodyPr>
          <a:lstStyle>
            <a:lvl1pPr marL="0" indent="0">
              <a:buNone/>
              <a:defRPr sz="4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0" y="60960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371600" y="381000"/>
            <a:ext cx="63448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What You Will Learn to Do</a:t>
            </a:r>
            <a:endParaRPr lang="en-US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2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1"/>
            <a:ext cx="9144000" cy="4343399"/>
          </a:xfrm>
          <a:ln>
            <a:noFill/>
          </a:ln>
        </p:spPr>
        <p:txBody>
          <a:bodyPr/>
          <a:lstStyle>
            <a:lvl1pPr marL="742950" indent="-742950">
              <a:buFont typeface="+mj-lt"/>
              <a:buAutoNum type="arabicPeriod"/>
              <a:defRPr/>
            </a:lvl1pPr>
            <a:lvl2pPr marL="971550" indent="-514350">
              <a:buFont typeface="+mj-lt"/>
              <a:buAutoNum type="arabicPeriod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0" y="60960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371600" y="381000"/>
            <a:ext cx="26368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Objectives</a:t>
            </a:r>
            <a:endParaRPr lang="en-US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66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1"/>
            <a:ext cx="9144000" cy="4343399"/>
          </a:xfrm>
          <a:ln>
            <a:noFill/>
          </a:ln>
        </p:spPr>
        <p:txBody>
          <a:bodyPr/>
          <a:lstStyle>
            <a:lvl1pPr marL="742950" indent="-742950">
              <a:buFont typeface="+mj-lt"/>
              <a:buAutoNum type="arabicPeriod"/>
              <a:defRPr/>
            </a:lvl1pPr>
            <a:lvl2pPr marL="971550" indent="-514350">
              <a:buFont typeface="+mj-lt"/>
              <a:buAutoNum type="arabicPeriod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0" y="60960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371600" y="381000"/>
            <a:ext cx="26368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Objectives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9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s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25553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Key Terms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343400"/>
            <a:ext cx="2743200" cy="10668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 smtClean="0"/>
              <a:t>X-X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26980" y="2819400"/>
            <a:ext cx="36930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CPS Key Term</a:t>
            </a:r>
          </a:p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Questions</a:t>
            </a:r>
            <a:endParaRPr lang="en-US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97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s Defin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25553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Key Terms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2057400"/>
            <a:ext cx="2115890" cy="3352800"/>
          </a:xfrm>
          <a:ln>
            <a:noFill/>
          </a:ln>
        </p:spPr>
        <p:txBody>
          <a:bodyPr lIns="182880" tIns="182880" rIns="182880" bIns="182880">
            <a:normAutofit/>
          </a:bodyPr>
          <a:lstStyle>
            <a:lvl1pPr>
              <a:lnSpc>
                <a:spcPct val="100000"/>
              </a:lnSpc>
              <a:spcAft>
                <a:spcPts val="1800"/>
              </a:spcAft>
              <a:buClr>
                <a:schemeClr val="bg1"/>
              </a:buClr>
              <a:defRPr sz="3200" u="none">
                <a:solidFill>
                  <a:srgbClr val="FFCC00"/>
                </a:solidFill>
              </a:defRPr>
            </a:lvl1pPr>
          </a:lstStyle>
          <a:p>
            <a:pPr lvl="0"/>
            <a:r>
              <a:rPr lang="en-US" dirty="0" smtClean="0"/>
              <a:t>Term 1 -</a:t>
            </a:r>
          </a:p>
          <a:p>
            <a:pPr lvl="0"/>
            <a:r>
              <a:rPr lang="en-US" dirty="0" smtClean="0"/>
              <a:t>Term 2 -</a:t>
            </a:r>
          </a:p>
          <a:p>
            <a:pPr lvl="0"/>
            <a:r>
              <a:rPr lang="en-US" dirty="0" smtClean="0"/>
              <a:t>Term 3 -</a:t>
            </a:r>
          </a:p>
          <a:p>
            <a:pPr lvl="0"/>
            <a:r>
              <a:rPr lang="en-US" dirty="0" smtClean="0"/>
              <a:t>Term 4 -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649290" y="2057400"/>
            <a:ext cx="6037510" cy="3352800"/>
          </a:xfrm>
          <a:ln>
            <a:noFill/>
          </a:ln>
        </p:spPr>
        <p:txBody>
          <a:bodyPr lIns="0" tIns="182880" rIns="182880" bIns="182880">
            <a:normAutofit/>
          </a:bodyPr>
          <a:lstStyle>
            <a:lvl1pPr marL="0" indent="0">
              <a:lnSpc>
                <a:spcPct val="100000"/>
              </a:lnSpc>
              <a:spcAft>
                <a:spcPts val="1800"/>
              </a:spcAft>
              <a:buClr>
                <a:schemeClr val="bg1"/>
              </a:buClr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Definition 1</a:t>
            </a:r>
          </a:p>
          <a:p>
            <a:pPr lvl="0"/>
            <a:r>
              <a:rPr lang="en-US" dirty="0" smtClean="0"/>
              <a:t>Definition 2</a:t>
            </a:r>
          </a:p>
          <a:p>
            <a:pPr lvl="0"/>
            <a:r>
              <a:rPr lang="en-US" dirty="0" smtClean="0"/>
              <a:t>Definition 3</a:t>
            </a:r>
          </a:p>
          <a:p>
            <a:pPr lvl="0"/>
            <a:r>
              <a:rPr lang="en-US" dirty="0" smtClean="0"/>
              <a:t>Definition 4</a:t>
            </a:r>
          </a:p>
        </p:txBody>
      </p:sp>
    </p:spTree>
    <p:extLst>
      <p:ext uri="{BB962C8B-B14F-4D97-AF65-F5344CB8AC3E}">
        <p14:creationId xmlns:p14="http://schemas.microsoft.com/office/powerpoint/2010/main" val="209461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 Up Question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8964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Warm Up Questions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343400"/>
            <a:ext cx="2743200" cy="10668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 smtClean="0"/>
              <a:t>X-X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26980" y="2819400"/>
            <a:ext cx="36930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CPS Lesson</a:t>
            </a:r>
          </a:p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Questions</a:t>
            </a:r>
            <a:endParaRPr lang="en-US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810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Que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4230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Opening Question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04800" y="1828800"/>
            <a:ext cx="4191000" cy="4495800"/>
          </a:xfrm>
        </p:spPr>
        <p:txBody>
          <a:bodyPr lIns="274320" tIns="274320" rIns="274320" bIns="274320" anchor="ctr"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en-US" dirty="0" smtClean="0"/>
              <a:t>Text for opening question here…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1752600"/>
            <a:ext cx="41036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66675" y="6343650"/>
            <a:ext cx="5153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100C20"/>
                </a:solidFill>
              </a:rPr>
              <a:t>(Use CPS “Pick a Student” for this question.)</a:t>
            </a:r>
          </a:p>
        </p:txBody>
      </p:sp>
      <p:sp>
        <p:nvSpPr>
          <p:cNvPr id="11" name="Bent-Up Arrow 10"/>
          <p:cNvSpPr/>
          <p:nvPr userDrawn="1"/>
        </p:nvSpPr>
        <p:spPr>
          <a:xfrm rot="10800000" flipH="1">
            <a:off x="5029200" y="6505605"/>
            <a:ext cx="552451" cy="342870"/>
          </a:xfrm>
          <a:prstGeom prst="bentUpArrow">
            <a:avLst/>
          </a:prstGeom>
          <a:solidFill>
            <a:srgbClr val="FFCC00"/>
          </a:solidFill>
          <a:ln w="3175">
            <a:solidFill>
              <a:srgbClr val="001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58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 On Learning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70135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Check On Learning Questions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343400"/>
            <a:ext cx="2743200" cy="10668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 smtClean="0"/>
              <a:t>X-X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26980" y="2819400"/>
            <a:ext cx="36930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CPS Lesson</a:t>
            </a:r>
          </a:p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Question</a:t>
            </a:r>
            <a:endParaRPr lang="en-US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61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Question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3397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Closing Questions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343400"/>
            <a:ext cx="2743200" cy="10668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 smtClean="0"/>
              <a:t>X-X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26980" y="2819400"/>
            <a:ext cx="36930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CPS Lesson</a:t>
            </a:r>
          </a:p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Questions</a:t>
            </a:r>
            <a:endParaRPr lang="en-US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811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Que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139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Review Question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04800" y="1828800"/>
            <a:ext cx="4191000" cy="4495800"/>
          </a:xfrm>
        </p:spPr>
        <p:txBody>
          <a:bodyPr lIns="274320" tIns="274320" rIns="274320" bIns="274320" anchor="ctr"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en-US" dirty="0" smtClean="0"/>
              <a:t>Text for review question here…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1752600"/>
            <a:ext cx="41036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66675" y="6343650"/>
            <a:ext cx="5153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100C20"/>
                </a:solidFill>
              </a:rPr>
              <a:t>(Use CPS “Pick a Student” for this question.)</a:t>
            </a:r>
          </a:p>
        </p:txBody>
      </p:sp>
      <p:sp>
        <p:nvSpPr>
          <p:cNvPr id="11" name="Bent-Up Arrow 10"/>
          <p:cNvSpPr/>
          <p:nvPr userDrawn="1"/>
        </p:nvSpPr>
        <p:spPr>
          <a:xfrm rot="10800000" flipH="1">
            <a:off x="5029200" y="6505605"/>
            <a:ext cx="552451" cy="342870"/>
          </a:xfrm>
          <a:prstGeom prst="bentUpArrow">
            <a:avLst/>
          </a:prstGeom>
          <a:solidFill>
            <a:srgbClr val="FFCC00"/>
          </a:solidFill>
          <a:ln w="3175">
            <a:solidFill>
              <a:srgbClr val="001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36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68011" y="1757855"/>
            <a:ext cx="8707821" cy="4953000"/>
          </a:xfrm>
          <a:prstGeom prst="rect">
            <a:avLst/>
          </a:prstGeom>
          <a:solidFill>
            <a:srgbClr val="00133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52400"/>
            <a:ext cx="7315200" cy="609600"/>
          </a:xfrm>
          <a:noFill/>
          <a:ln>
            <a:noFill/>
          </a:ln>
        </p:spPr>
        <p:txBody>
          <a:bodyPr lIns="0" tIns="0" rIns="0" bIns="0"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dirty="0" smtClean="0"/>
              <a:t>Citizenship and American Government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762000"/>
            <a:ext cx="5410200" cy="609600"/>
          </a:xfrm>
          <a:noFill/>
          <a:ln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3200" b="1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dirty="0" smtClean="0"/>
              <a:t>National Defense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208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371600" y="381000"/>
            <a:ext cx="28008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Questions?</a:t>
            </a:r>
            <a:endParaRPr lang="en-US" sz="4400" b="1" dirty="0">
              <a:solidFill>
                <a:prstClr val="white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828800"/>
            <a:ext cx="8308200" cy="4648200"/>
          </a:xfrm>
          <a:prstGeom prst="rect">
            <a:avLst/>
          </a:prstGeom>
          <a:noFill/>
          <a:ln w="38100">
            <a:solidFill>
              <a:srgbClr val="00133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24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048375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371600" y="381000"/>
            <a:ext cx="53757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Copyright Information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752600"/>
            <a:ext cx="9144000" cy="4191000"/>
          </a:xfrm>
          <a:prstGeom prst="rect">
            <a:avLst/>
          </a:prstGeom>
          <a:solidFill>
            <a:srgbClr val="001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04800" y="2405152"/>
            <a:ext cx="85344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>
              <a:spcAft>
                <a:spcPts val="1200"/>
              </a:spcAft>
              <a:buFont typeface="Wingdings 2" pitchFamily="18" charset="2"/>
              <a:buNone/>
              <a:defRPr/>
            </a:pPr>
            <a:r>
              <a:rPr lang="en-US" sz="3600" b="1" dirty="0" smtClean="0">
                <a:solidFill>
                  <a:prstClr val="white"/>
                </a:solidFill>
              </a:rPr>
              <a:t>Images in this lesson were taken from: </a:t>
            </a:r>
          </a:p>
          <a:p>
            <a:pPr marL="1087438" lvl="2" indent="-320675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prstClr val="white"/>
                </a:solidFill>
              </a:rPr>
              <a:t>Microsoft</a:t>
            </a:r>
            <a:r>
              <a:rPr lang="en-US" sz="3200" baseline="30000" dirty="0" smtClean="0">
                <a:solidFill>
                  <a:prstClr val="white"/>
                </a:solidFill>
              </a:rPr>
              <a:t>©</a:t>
            </a:r>
            <a:r>
              <a:rPr lang="en-US" sz="3200" dirty="0" smtClean="0">
                <a:solidFill>
                  <a:prstClr val="white"/>
                </a:solidFill>
              </a:rPr>
              <a:t> Clip Art Gallery</a:t>
            </a:r>
          </a:p>
          <a:p>
            <a:pPr marL="1087438" lvl="2" indent="-320675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prstClr val="white"/>
                </a:solidFill>
              </a:rPr>
              <a:t>NJROTC Curriculum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4581525"/>
            <a:ext cx="8153400" cy="1108075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3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9834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s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25553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Key Terms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14800" y="2971800"/>
            <a:ext cx="4114800" cy="23622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4400"/>
            </a:lvl1pPr>
          </a:lstStyle>
          <a:p>
            <a:pPr algn="ctr">
              <a:lnSpc>
                <a:spcPct val="125000"/>
              </a:lnSpc>
            </a:pPr>
            <a:r>
              <a:rPr lang="en-US" sz="4400" b="0" dirty="0" smtClean="0">
                <a:solidFill>
                  <a:schemeClr val="bg1"/>
                </a:solidFill>
              </a:rPr>
              <a:t>CPS Lesson Questions </a:t>
            </a:r>
            <a:r>
              <a:rPr lang="en-US" dirty="0" smtClean="0"/>
              <a:t>X-X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44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eck On Learning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70135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Check On Learning Questions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926980" y="2819400"/>
            <a:ext cx="39216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CPS Lesson</a:t>
            </a:r>
          </a:p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Questions  3 - 4</a:t>
            </a:r>
            <a:endParaRPr lang="en-US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454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osing Question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70135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Check On Learning Questions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926980" y="2819400"/>
            <a:ext cx="39978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CPS Lesson</a:t>
            </a:r>
          </a:p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Questions  5 -6</a:t>
            </a:r>
          </a:p>
        </p:txBody>
      </p:sp>
    </p:spTree>
    <p:extLst>
      <p:ext uri="{BB962C8B-B14F-4D97-AF65-F5344CB8AC3E}">
        <p14:creationId xmlns:p14="http://schemas.microsoft.com/office/powerpoint/2010/main" val="192877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0134"/>
            <a:ext cx="990600" cy="101324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5486400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invGray">
          <a:xfrm>
            <a:off x="0" y="56388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609600"/>
            <a:ext cx="2557347" cy="2615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576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826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 To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1"/>
            <a:ext cx="9144000" cy="4343399"/>
          </a:xfrm>
          <a:ln>
            <a:noFill/>
          </a:ln>
        </p:spPr>
        <p:txBody>
          <a:bodyPr anchor="ctr">
            <a:normAutofit/>
          </a:bodyPr>
          <a:lstStyle>
            <a:lvl1pPr marL="0" indent="0">
              <a:buNone/>
              <a:defRPr sz="4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0" y="60960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371600" y="381000"/>
            <a:ext cx="63448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What You Will Learn to Do</a:t>
            </a:r>
            <a:endParaRPr lang="en-US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763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1"/>
            <a:ext cx="9144000" cy="4343399"/>
          </a:xfrm>
          <a:ln>
            <a:noFill/>
          </a:ln>
        </p:spPr>
        <p:txBody>
          <a:bodyPr/>
          <a:lstStyle>
            <a:lvl1pPr marL="742950" indent="-742950">
              <a:buFont typeface="+mj-lt"/>
              <a:buAutoNum type="arabicPeriod"/>
              <a:defRPr/>
            </a:lvl1pPr>
            <a:lvl2pPr marL="971550" indent="-514350">
              <a:buFont typeface="+mj-lt"/>
              <a:buAutoNum type="arabicPeriod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0" y="60960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371600" y="381000"/>
            <a:ext cx="26368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Objectives</a:t>
            </a:r>
            <a:endParaRPr lang="en-US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17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s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25553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Key Terms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343400"/>
            <a:ext cx="2743200" cy="10668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 smtClean="0"/>
              <a:t>X-X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26980" y="2819400"/>
            <a:ext cx="36930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CPS Key Term</a:t>
            </a:r>
          </a:p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Questions</a:t>
            </a:r>
            <a:endParaRPr lang="en-US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70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s Defin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25553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Key Terms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2057400"/>
            <a:ext cx="2115890" cy="3352800"/>
          </a:xfrm>
          <a:ln>
            <a:noFill/>
          </a:ln>
        </p:spPr>
        <p:txBody>
          <a:bodyPr lIns="182880" tIns="182880" rIns="182880" bIns="182880">
            <a:normAutofit/>
          </a:bodyPr>
          <a:lstStyle>
            <a:lvl1pPr>
              <a:lnSpc>
                <a:spcPct val="100000"/>
              </a:lnSpc>
              <a:spcAft>
                <a:spcPts val="1800"/>
              </a:spcAft>
              <a:buClr>
                <a:schemeClr val="bg1"/>
              </a:buClr>
              <a:defRPr sz="3200" u="none">
                <a:solidFill>
                  <a:srgbClr val="FFCC00"/>
                </a:solidFill>
              </a:defRPr>
            </a:lvl1pPr>
          </a:lstStyle>
          <a:p>
            <a:pPr lvl="0"/>
            <a:r>
              <a:rPr lang="en-US" dirty="0" smtClean="0"/>
              <a:t>Term 1 -</a:t>
            </a:r>
          </a:p>
          <a:p>
            <a:pPr lvl="0"/>
            <a:r>
              <a:rPr lang="en-US" dirty="0" smtClean="0"/>
              <a:t>Term 2 -</a:t>
            </a:r>
          </a:p>
          <a:p>
            <a:pPr lvl="0"/>
            <a:r>
              <a:rPr lang="en-US" dirty="0" smtClean="0"/>
              <a:t>Term 3 -</a:t>
            </a:r>
          </a:p>
          <a:p>
            <a:pPr lvl="0"/>
            <a:r>
              <a:rPr lang="en-US" dirty="0" smtClean="0"/>
              <a:t>Term 4 -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649290" y="2057400"/>
            <a:ext cx="6037510" cy="3352800"/>
          </a:xfrm>
          <a:ln>
            <a:noFill/>
          </a:ln>
        </p:spPr>
        <p:txBody>
          <a:bodyPr lIns="0" tIns="182880" rIns="182880" bIns="182880">
            <a:normAutofit/>
          </a:bodyPr>
          <a:lstStyle>
            <a:lvl1pPr marL="0" indent="0">
              <a:lnSpc>
                <a:spcPct val="100000"/>
              </a:lnSpc>
              <a:spcAft>
                <a:spcPts val="1800"/>
              </a:spcAft>
              <a:buClr>
                <a:schemeClr val="bg1"/>
              </a:buClr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Definition 1</a:t>
            </a:r>
          </a:p>
          <a:p>
            <a:pPr lvl="0"/>
            <a:r>
              <a:rPr lang="en-US" dirty="0" smtClean="0"/>
              <a:t>Definition 2</a:t>
            </a:r>
          </a:p>
          <a:p>
            <a:pPr lvl="0"/>
            <a:r>
              <a:rPr lang="en-US" dirty="0" smtClean="0"/>
              <a:t>Definition 3</a:t>
            </a:r>
          </a:p>
          <a:p>
            <a:pPr lvl="0"/>
            <a:r>
              <a:rPr lang="en-US" dirty="0" smtClean="0"/>
              <a:t>Definition 4</a:t>
            </a:r>
          </a:p>
        </p:txBody>
      </p:sp>
    </p:spTree>
    <p:extLst>
      <p:ext uri="{BB962C8B-B14F-4D97-AF65-F5344CB8AC3E}">
        <p14:creationId xmlns:p14="http://schemas.microsoft.com/office/powerpoint/2010/main" val="34002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 Up Question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8964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Warm Up Questions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343400"/>
            <a:ext cx="2743200" cy="10668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 smtClean="0"/>
              <a:t>X-X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26980" y="2819400"/>
            <a:ext cx="36930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CPS Lesson</a:t>
            </a:r>
          </a:p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Questions</a:t>
            </a:r>
            <a:endParaRPr lang="en-US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4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Que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4230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Opening Question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04800" y="1828800"/>
            <a:ext cx="4191000" cy="4495800"/>
          </a:xfrm>
        </p:spPr>
        <p:txBody>
          <a:bodyPr lIns="274320" tIns="274320" rIns="274320" bIns="274320" anchor="ctr"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en-US" dirty="0" smtClean="0"/>
              <a:t>Text for opening question here…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1752600"/>
            <a:ext cx="41036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66675" y="6343650"/>
            <a:ext cx="5153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100C20"/>
                </a:solidFill>
              </a:rPr>
              <a:t>(Use CPS “Pick a Student” for this question.)</a:t>
            </a:r>
          </a:p>
        </p:txBody>
      </p:sp>
      <p:sp>
        <p:nvSpPr>
          <p:cNvPr id="11" name="Bent-Up Arrow 10"/>
          <p:cNvSpPr/>
          <p:nvPr userDrawn="1"/>
        </p:nvSpPr>
        <p:spPr>
          <a:xfrm rot="10800000" flipH="1">
            <a:off x="5029200" y="6505605"/>
            <a:ext cx="552451" cy="342870"/>
          </a:xfrm>
          <a:prstGeom prst="bentUpArrow">
            <a:avLst/>
          </a:prstGeom>
          <a:solidFill>
            <a:srgbClr val="FFCC00"/>
          </a:solidFill>
          <a:ln w="3175">
            <a:solidFill>
              <a:srgbClr val="001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629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 On Learning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70135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Check On Learning Questions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343400"/>
            <a:ext cx="2743200" cy="10668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 smtClean="0"/>
              <a:t>X-X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26980" y="2819400"/>
            <a:ext cx="36930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CPS Lesson</a:t>
            </a:r>
          </a:p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Question</a:t>
            </a:r>
            <a:endParaRPr lang="en-US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91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s Defin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25553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Key Terms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529887" y="3244334"/>
            <a:ext cx="2084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		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" y="1704975"/>
            <a:ext cx="8729663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Question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3397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Closing Questions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343400"/>
            <a:ext cx="2743200" cy="10668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 smtClean="0"/>
              <a:t>X-X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26980" y="2819400"/>
            <a:ext cx="36930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CPS Lesson</a:t>
            </a:r>
          </a:p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Questions</a:t>
            </a:r>
            <a:endParaRPr lang="en-US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94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Que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139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Review Question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04800" y="1828800"/>
            <a:ext cx="4191000" cy="4495800"/>
          </a:xfrm>
        </p:spPr>
        <p:txBody>
          <a:bodyPr lIns="274320" tIns="274320" rIns="274320" bIns="274320" anchor="ctr"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en-US" dirty="0" smtClean="0"/>
              <a:t>Text for review question here…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1752600"/>
            <a:ext cx="41036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66675" y="6343650"/>
            <a:ext cx="5153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100C20"/>
                </a:solidFill>
              </a:rPr>
              <a:t>(Use CPS “Pick a Student” for this question.)</a:t>
            </a:r>
          </a:p>
        </p:txBody>
      </p:sp>
      <p:sp>
        <p:nvSpPr>
          <p:cNvPr id="11" name="Bent-Up Arrow 10"/>
          <p:cNvSpPr/>
          <p:nvPr userDrawn="1"/>
        </p:nvSpPr>
        <p:spPr>
          <a:xfrm rot="10800000" flipH="1">
            <a:off x="5029200" y="6505605"/>
            <a:ext cx="552451" cy="342870"/>
          </a:xfrm>
          <a:prstGeom prst="bentUpArrow">
            <a:avLst/>
          </a:prstGeom>
          <a:solidFill>
            <a:srgbClr val="FFCC00"/>
          </a:solidFill>
          <a:ln w="3175">
            <a:solidFill>
              <a:srgbClr val="001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5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68011" y="1757855"/>
            <a:ext cx="8707821" cy="4953000"/>
          </a:xfrm>
          <a:prstGeom prst="rect">
            <a:avLst/>
          </a:prstGeom>
          <a:solidFill>
            <a:srgbClr val="00133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52400"/>
            <a:ext cx="7315200" cy="609600"/>
          </a:xfrm>
          <a:noFill/>
          <a:ln>
            <a:noFill/>
          </a:ln>
        </p:spPr>
        <p:txBody>
          <a:bodyPr lIns="0" tIns="0" rIns="0" bIns="0"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dirty="0" smtClean="0"/>
              <a:t>Citizenship and American Government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762000"/>
            <a:ext cx="5410200" cy="609600"/>
          </a:xfrm>
          <a:noFill/>
          <a:ln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3200" b="1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dirty="0" smtClean="0"/>
              <a:t>National Defense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96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371600" y="381000"/>
            <a:ext cx="28008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Questions?</a:t>
            </a:r>
            <a:endParaRPr lang="en-US" sz="4400" b="1" dirty="0">
              <a:solidFill>
                <a:prstClr val="white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828800"/>
            <a:ext cx="8308200" cy="4648200"/>
          </a:xfrm>
          <a:prstGeom prst="rect">
            <a:avLst/>
          </a:prstGeom>
          <a:noFill/>
          <a:ln w="38100">
            <a:solidFill>
              <a:srgbClr val="00133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314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048375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371600" y="381000"/>
            <a:ext cx="53757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Copyright Information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752600"/>
            <a:ext cx="9144000" cy="4191000"/>
          </a:xfrm>
          <a:prstGeom prst="rect">
            <a:avLst/>
          </a:prstGeom>
          <a:solidFill>
            <a:srgbClr val="001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04800" y="2405152"/>
            <a:ext cx="85344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>
              <a:spcAft>
                <a:spcPts val="1200"/>
              </a:spcAft>
              <a:buFont typeface="Wingdings 2" pitchFamily="18" charset="2"/>
              <a:buNone/>
              <a:defRPr/>
            </a:pPr>
            <a:r>
              <a:rPr lang="en-US" sz="3600" b="1" dirty="0" smtClean="0">
                <a:solidFill>
                  <a:prstClr val="white"/>
                </a:solidFill>
              </a:rPr>
              <a:t>Images in this lesson were taken from: </a:t>
            </a:r>
          </a:p>
          <a:p>
            <a:pPr marL="1087438" lvl="2" indent="-320675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prstClr val="white"/>
                </a:solidFill>
              </a:rPr>
              <a:t>Microsoft</a:t>
            </a:r>
            <a:r>
              <a:rPr lang="en-US" sz="3200" baseline="30000" dirty="0" smtClean="0">
                <a:solidFill>
                  <a:prstClr val="white"/>
                </a:solidFill>
              </a:rPr>
              <a:t>©</a:t>
            </a:r>
            <a:r>
              <a:rPr lang="en-US" sz="3200" dirty="0" smtClean="0">
                <a:solidFill>
                  <a:prstClr val="white"/>
                </a:solidFill>
              </a:rPr>
              <a:t> Clip Art Gallery</a:t>
            </a:r>
          </a:p>
          <a:p>
            <a:pPr marL="1087438" lvl="2" indent="-320675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prstClr val="white"/>
                </a:solidFill>
              </a:rPr>
              <a:t>NJROTC Curriculum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4581525"/>
            <a:ext cx="8153400" cy="1108075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3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0101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eck On Learning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70135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Check On Learning Questions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63800"/>
            <a:ext cx="1905000" cy="3556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838450" y="2082046"/>
            <a:ext cx="554667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dirty="0" smtClean="0">
                <a:solidFill>
                  <a:prstClr val="white"/>
                </a:solidFill>
              </a:rPr>
              <a:t>Video Link:</a:t>
            </a:r>
          </a:p>
          <a:p>
            <a:pPr algn="ctr"/>
            <a:r>
              <a:rPr lang="en-US" sz="2800" b="1" u="sng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http://www.values.com/inspirational-stories-tv-spots/106-Basketball</a:t>
            </a:r>
            <a:endParaRPr lang="en-US" sz="2800" b="1" u="sng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endParaRPr lang="en-US" sz="3600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algn="ctr">
              <a:lnSpc>
                <a:spcPct val="100000"/>
              </a:lnSpc>
            </a:pPr>
            <a:r>
              <a:rPr lang="en-US" sz="3600" dirty="0" smtClean="0">
                <a:solidFill>
                  <a:prstClr val="white"/>
                </a:solidFill>
              </a:rPr>
              <a:t>Watch this video and then</a:t>
            </a:r>
            <a:r>
              <a:rPr lang="en-US" sz="3600" baseline="0" dirty="0" smtClean="0">
                <a:solidFill>
                  <a:prstClr val="white"/>
                </a:solidFill>
              </a:rPr>
              <a:t> </a:t>
            </a:r>
            <a:r>
              <a:rPr lang="en-US" sz="3600" dirty="0" smtClean="0">
                <a:solidFill>
                  <a:prstClr val="white"/>
                </a:solidFill>
              </a:rPr>
              <a:t>answer</a:t>
            </a:r>
            <a:r>
              <a:rPr lang="en-US" sz="3600" baseline="0" dirty="0" smtClean="0">
                <a:solidFill>
                  <a:prstClr val="white"/>
                </a:solidFill>
              </a:rPr>
              <a:t> </a:t>
            </a:r>
            <a:r>
              <a:rPr lang="en-US" sz="3600" dirty="0" smtClean="0">
                <a:solidFill>
                  <a:prstClr val="white"/>
                </a:solidFill>
              </a:rPr>
              <a:t>CPS Lesson</a:t>
            </a:r>
          </a:p>
          <a:p>
            <a:pPr algn="ctr">
              <a:lnSpc>
                <a:spcPct val="100000"/>
              </a:lnSpc>
            </a:pPr>
            <a:r>
              <a:rPr lang="en-US" sz="3600" dirty="0" smtClean="0">
                <a:solidFill>
                  <a:prstClr val="white"/>
                </a:solidFill>
              </a:rPr>
              <a:t>Questions  3 - 4</a:t>
            </a:r>
            <a:endParaRPr lang="en-US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76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osing Question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70135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Check On Learning Questions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926980" y="2819400"/>
            <a:ext cx="39978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CPS Lesson</a:t>
            </a:r>
          </a:p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Questions  5 -6</a:t>
            </a:r>
          </a:p>
        </p:txBody>
      </p:sp>
    </p:spTree>
    <p:extLst>
      <p:ext uri="{BB962C8B-B14F-4D97-AF65-F5344CB8AC3E}">
        <p14:creationId xmlns:p14="http://schemas.microsoft.com/office/powerpoint/2010/main" val="2127313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0134"/>
            <a:ext cx="990600" cy="101324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5257800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invGray">
          <a:xfrm>
            <a:off x="0" y="52578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71899"/>
            <a:ext cx="2557347" cy="2615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429000"/>
            <a:ext cx="77724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600200" y="4495799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Foundations of US Government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135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 To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1"/>
            <a:ext cx="9144000" cy="4343399"/>
          </a:xfrm>
          <a:ln>
            <a:noFill/>
          </a:ln>
        </p:spPr>
        <p:txBody>
          <a:bodyPr anchor="ctr">
            <a:normAutofit/>
          </a:bodyPr>
          <a:lstStyle>
            <a:lvl1pPr marL="0" indent="0">
              <a:buNone/>
              <a:defRPr sz="4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0" y="60960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371600" y="381000"/>
            <a:ext cx="63448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What You Will Learn to Do</a:t>
            </a:r>
            <a:endParaRPr lang="en-US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57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1"/>
            <a:ext cx="9144000" cy="4343399"/>
          </a:xfrm>
          <a:ln>
            <a:noFill/>
          </a:ln>
        </p:spPr>
        <p:txBody>
          <a:bodyPr/>
          <a:lstStyle>
            <a:lvl1pPr marL="742950" indent="-742950">
              <a:buFont typeface="+mj-lt"/>
              <a:buAutoNum type="arabicPeriod"/>
              <a:defRPr/>
            </a:lvl1pPr>
            <a:lvl2pPr marL="971550" indent="-514350">
              <a:buFont typeface="+mj-lt"/>
              <a:buAutoNum type="arabicPeriod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0" y="60960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371600" y="381000"/>
            <a:ext cx="26368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Objectives</a:t>
            </a:r>
            <a:endParaRPr lang="en-US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93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 Up Question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8964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Warm</a:t>
            </a:r>
            <a:r>
              <a:rPr lang="en-US" sz="4400" b="1" baseline="0" dirty="0" smtClean="0">
                <a:solidFill>
                  <a:schemeClr val="bg1"/>
                </a:solidFill>
              </a:rPr>
              <a:t> Up Questions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14800" y="2971800"/>
            <a:ext cx="4114800" cy="23622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4400"/>
            </a:lvl1pPr>
          </a:lstStyle>
          <a:p>
            <a:pPr algn="ctr">
              <a:lnSpc>
                <a:spcPct val="125000"/>
              </a:lnSpc>
            </a:pPr>
            <a:r>
              <a:rPr lang="en-US" sz="4400" b="0" dirty="0" smtClean="0">
                <a:solidFill>
                  <a:schemeClr val="bg1"/>
                </a:solidFill>
              </a:rPr>
              <a:t>CPS Lesson Questions </a:t>
            </a:r>
            <a:r>
              <a:rPr lang="en-US" dirty="0" smtClean="0"/>
              <a:t>X-X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937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s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25553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Key Terms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14800" y="2971800"/>
            <a:ext cx="4114800" cy="23622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4400"/>
            </a:lvl1pPr>
          </a:lstStyle>
          <a:p>
            <a:pPr algn="ctr">
              <a:lnSpc>
                <a:spcPct val="125000"/>
              </a:lnSpc>
            </a:pPr>
            <a:r>
              <a:rPr lang="en-US" sz="4400" b="0" dirty="0" smtClean="0">
                <a:solidFill>
                  <a:schemeClr val="bg1"/>
                </a:solidFill>
              </a:rPr>
              <a:t>CPS Lesson Questions </a:t>
            </a:r>
            <a:r>
              <a:rPr lang="en-US" dirty="0" smtClean="0"/>
              <a:t>X-X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464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s Defin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25553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Key Terms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529887" y="3244334"/>
            <a:ext cx="2084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		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" y="1704975"/>
            <a:ext cx="8729663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252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 Up Question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8964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Warm Up Questions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14800" y="2971800"/>
            <a:ext cx="4114800" cy="23622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4400"/>
            </a:lvl1pPr>
          </a:lstStyle>
          <a:p>
            <a:pPr algn="ctr">
              <a:lnSpc>
                <a:spcPct val="125000"/>
              </a:lnSpc>
            </a:pPr>
            <a:r>
              <a:rPr lang="en-US" sz="4400" b="0" dirty="0" smtClean="0">
                <a:solidFill>
                  <a:schemeClr val="bg1"/>
                </a:solidFill>
              </a:rPr>
              <a:t>CPS Lesson Questions </a:t>
            </a:r>
            <a:r>
              <a:rPr lang="en-US" dirty="0" smtClean="0"/>
              <a:t>X-X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12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Que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4230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Opening Question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04800" y="1828800"/>
            <a:ext cx="4191000" cy="4495800"/>
          </a:xfrm>
        </p:spPr>
        <p:txBody>
          <a:bodyPr lIns="274320" tIns="274320" rIns="274320" bIns="274320" anchor="ctr"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en-US" dirty="0" smtClean="0"/>
              <a:t>Text for opening question here…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586740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66675" y="6343650"/>
            <a:ext cx="5153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100C20"/>
                </a:solidFill>
              </a:rPr>
              <a:t>(Use CPS “Pick a Student” for this question.)</a:t>
            </a:r>
          </a:p>
        </p:txBody>
      </p:sp>
      <p:sp>
        <p:nvSpPr>
          <p:cNvPr id="11" name="Bent-Up Arrow 10"/>
          <p:cNvSpPr/>
          <p:nvPr userDrawn="1"/>
        </p:nvSpPr>
        <p:spPr>
          <a:xfrm rot="10800000" flipH="1">
            <a:off x="5029200" y="6505605"/>
            <a:ext cx="552451" cy="342870"/>
          </a:xfrm>
          <a:prstGeom prst="bentUpArrow">
            <a:avLst/>
          </a:prstGeom>
          <a:solidFill>
            <a:srgbClr val="FFCC00"/>
          </a:solidFill>
          <a:ln w="3175">
            <a:solidFill>
              <a:srgbClr val="001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690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52400"/>
            <a:ext cx="7391400" cy="609600"/>
          </a:xfrm>
          <a:noFill/>
          <a:ln>
            <a:noFill/>
          </a:ln>
        </p:spPr>
        <p:txBody>
          <a:bodyPr lIns="0" tIns="0" rIns="0" bIns="0"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Citizenship and American Government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762000"/>
            <a:ext cx="7086600" cy="609600"/>
          </a:xfrm>
          <a:noFill/>
          <a:ln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3200" baseline="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dirty="0" smtClean="0"/>
              <a:t>Foundations of US Government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724025"/>
            <a:ext cx="8729663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657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 On Learning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8964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Warm Up Questions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14800" y="2971800"/>
            <a:ext cx="4114800" cy="23622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4400"/>
            </a:lvl1pPr>
          </a:lstStyle>
          <a:p>
            <a:pPr algn="ctr">
              <a:lnSpc>
                <a:spcPct val="125000"/>
              </a:lnSpc>
            </a:pPr>
            <a:r>
              <a:rPr lang="en-US" sz="4400" b="0" dirty="0" smtClean="0">
                <a:solidFill>
                  <a:schemeClr val="bg1"/>
                </a:solidFill>
              </a:rPr>
              <a:t>CPS Lesson Questions </a:t>
            </a:r>
            <a:r>
              <a:rPr lang="en-US" dirty="0" smtClean="0"/>
              <a:t>X-X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042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Question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3397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Closing Questions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2463800"/>
            <a:ext cx="1905000" cy="3556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086100" y="2253496"/>
            <a:ext cx="529902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dirty="0" smtClean="0">
                <a:solidFill>
                  <a:prstClr val="white"/>
                </a:solidFill>
              </a:rPr>
              <a:t>CPS Lesson</a:t>
            </a:r>
          </a:p>
          <a:p>
            <a:pPr algn="ctr">
              <a:lnSpc>
                <a:spcPct val="100000"/>
              </a:lnSpc>
            </a:pPr>
            <a:r>
              <a:rPr lang="en-US" sz="3600" dirty="0" smtClean="0">
                <a:solidFill>
                  <a:prstClr val="white"/>
                </a:solidFill>
              </a:rPr>
              <a:t>Questions  7 – 8</a:t>
            </a:r>
          </a:p>
          <a:p>
            <a:pPr algn="ctr">
              <a:lnSpc>
                <a:spcPct val="100000"/>
              </a:lnSpc>
            </a:pPr>
            <a:endParaRPr lang="en-US" sz="2000" dirty="0" smtClean="0">
              <a:solidFill>
                <a:prstClr val="white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3600" dirty="0" smtClean="0">
                <a:solidFill>
                  <a:prstClr val="white"/>
                </a:solidFill>
              </a:rPr>
              <a:t>After you answer question</a:t>
            </a:r>
            <a:r>
              <a:rPr lang="en-US" sz="3600" baseline="0" dirty="0" smtClean="0">
                <a:solidFill>
                  <a:prstClr val="white"/>
                </a:solidFill>
              </a:rPr>
              <a:t> 8, watch this video</a:t>
            </a:r>
            <a:r>
              <a:rPr lang="en-US" sz="3600" dirty="0" smtClean="0">
                <a:solidFill>
                  <a:prstClr val="white"/>
                </a:solidFill>
              </a:rPr>
              <a:t>:</a:t>
            </a:r>
          </a:p>
          <a:p>
            <a:pPr algn="ctr"/>
            <a:r>
              <a:rPr lang="en-US" sz="2800" b="1" u="sng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http://www.values.com/inspirational-stories-tv-spots/112-Purse</a:t>
            </a:r>
            <a:endParaRPr lang="en-US" sz="2800" b="1" u="sng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906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Que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139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Review Question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04800" y="1828800"/>
            <a:ext cx="4191000" cy="4495800"/>
          </a:xfrm>
        </p:spPr>
        <p:txBody>
          <a:bodyPr lIns="274320" tIns="274320" rIns="274320" bIns="274320" anchor="ctr"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en-US" dirty="0" smtClean="0"/>
              <a:t>Text for review question here…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1752600"/>
            <a:ext cx="579120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66675" y="6343650"/>
            <a:ext cx="5153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100C20"/>
                </a:solidFill>
              </a:rPr>
              <a:t>(Use CPS “Pick a Student” for this question.)</a:t>
            </a:r>
          </a:p>
        </p:txBody>
      </p:sp>
      <p:sp>
        <p:nvSpPr>
          <p:cNvPr id="11" name="Bent-Up Arrow 10"/>
          <p:cNvSpPr/>
          <p:nvPr userDrawn="1"/>
        </p:nvSpPr>
        <p:spPr>
          <a:xfrm rot="10800000" flipH="1">
            <a:off x="5029200" y="6505605"/>
            <a:ext cx="552451" cy="342870"/>
          </a:xfrm>
          <a:prstGeom prst="bentUpArrow">
            <a:avLst/>
          </a:prstGeom>
          <a:solidFill>
            <a:srgbClr val="FFCC00"/>
          </a:solidFill>
          <a:ln w="3175">
            <a:solidFill>
              <a:srgbClr val="001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14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371600" y="381000"/>
            <a:ext cx="28008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Questions?</a:t>
            </a:r>
            <a:endParaRPr lang="en-US" sz="4400" b="1" dirty="0">
              <a:solidFill>
                <a:prstClr val="white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824567"/>
            <a:ext cx="8648700" cy="4804833"/>
          </a:xfrm>
          <a:prstGeom prst="rect">
            <a:avLst/>
          </a:prstGeom>
          <a:noFill/>
          <a:ln w="38100">
            <a:solidFill>
              <a:srgbClr val="00133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826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048375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371600" y="381000"/>
            <a:ext cx="53757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Copyright Information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752600"/>
            <a:ext cx="9144000" cy="4191000"/>
          </a:xfrm>
          <a:prstGeom prst="rect">
            <a:avLst/>
          </a:prstGeom>
          <a:solidFill>
            <a:srgbClr val="001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04800" y="2405152"/>
            <a:ext cx="85344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>
              <a:spcAft>
                <a:spcPts val="1200"/>
              </a:spcAft>
              <a:buFont typeface="Wingdings 2" pitchFamily="18" charset="2"/>
              <a:buNone/>
              <a:defRPr/>
            </a:pPr>
            <a:r>
              <a:rPr lang="en-US" sz="3600" b="1" dirty="0" smtClean="0">
                <a:solidFill>
                  <a:prstClr val="white"/>
                </a:solidFill>
              </a:rPr>
              <a:t>Images in this lesson were taken from: </a:t>
            </a:r>
          </a:p>
          <a:p>
            <a:pPr marL="1087438" lvl="2" indent="-320675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prstClr val="white"/>
                </a:solidFill>
              </a:rPr>
              <a:t>Microsoft</a:t>
            </a:r>
            <a:r>
              <a:rPr lang="en-US" sz="3200" baseline="30000" dirty="0" smtClean="0">
                <a:solidFill>
                  <a:prstClr val="white"/>
                </a:solidFill>
              </a:rPr>
              <a:t>©</a:t>
            </a:r>
            <a:r>
              <a:rPr lang="en-US" sz="3200" dirty="0" smtClean="0">
                <a:solidFill>
                  <a:prstClr val="white"/>
                </a:solidFill>
              </a:rPr>
              <a:t> Clip Art Gallery</a:t>
            </a:r>
          </a:p>
          <a:p>
            <a:pPr marL="1087438" lvl="2" indent="-320675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prstClr val="white"/>
                </a:solidFill>
              </a:rPr>
              <a:t>NJROTC Curriculum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4581525"/>
            <a:ext cx="8153400" cy="1108075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3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6475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Que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4230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Opening Question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04800" y="1828800"/>
            <a:ext cx="4191000" cy="4495800"/>
          </a:xfrm>
        </p:spPr>
        <p:txBody>
          <a:bodyPr lIns="274320" tIns="274320" rIns="274320" bIns="274320" anchor="ctr"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en-US" dirty="0" smtClean="0"/>
              <a:t>Text for opening question here…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586740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66675" y="6343650"/>
            <a:ext cx="5153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100C20"/>
                </a:solidFill>
                <a:latin typeface="+mn-lt"/>
              </a:rPr>
              <a:t>(Use CPS “Pick a Student” for this question.)</a:t>
            </a:r>
          </a:p>
        </p:txBody>
      </p:sp>
      <p:sp>
        <p:nvSpPr>
          <p:cNvPr id="11" name="Bent-Up Arrow 10"/>
          <p:cNvSpPr/>
          <p:nvPr userDrawn="1"/>
        </p:nvSpPr>
        <p:spPr>
          <a:xfrm rot="10800000" flipH="1">
            <a:off x="5029200" y="6505605"/>
            <a:ext cx="552451" cy="342870"/>
          </a:xfrm>
          <a:prstGeom prst="bentUpArrow">
            <a:avLst/>
          </a:prstGeom>
          <a:solidFill>
            <a:srgbClr val="FFCC00"/>
          </a:solidFill>
          <a:ln w="3175">
            <a:solidFill>
              <a:srgbClr val="001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0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68011" y="1757855"/>
            <a:ext cx="8707821" cy="4953000"/>
          </a:xfrm>
          <a:prstGeom prst="rect">
            <a:avLst/>
          </a:prstGeom>
          <a:solidFill>
            <a:srgbClr val="00133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52400"/>
            <a:ext cx="7528032" cy="609600"/>
          </a:xfrm>
          <a:noFill/>
          <a:ln>
            <a:noFill/>
          </a:ln>
        </p:spPr>
        <p:txBody>
          <a:bodyPr lIns="0" tIns="0" rIns="0" bIns="0"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Citizenship and American Government 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762000"/>
            <a:ext cx="7010400" cy="609600"/>
          </a:xfrm>
          <a:noFill/>
          <a:ln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3200" baseline="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dirty="0" smtClean="0"/>
              <a:t>Foundations of US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81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52400"/>
            <a:ext cx="7391400" cy="609600"/>
          </a:xfrm>
          <a:noFill/>
          <a:ln>
            <a:noFill/>
          </a:ln>
        </p:spPr>
        <p:txBody>
          <a:bodyPr lIns="0" tIns="0" rIns="0" bIns="0"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Citizenship and American Government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762000"/>
            <a:ext cx="7086600" cy="609600"/>
          </a:xfrm>
          <a:noFill/>
          <a:ln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3200" baseline="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dirty="0" smtClean="0"/>
              <a:t>Foundations of US Government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724025"/>
            <a:ext cx="8729663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206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 On Learning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70135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Check On Learning Questions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14800" y="2971800"/>
            <a:ext cx="4114800" cy="23622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4400"/>
            </a:lvl1pPr>
          </a:lstStyle>
          <a:p>
            <a:pPr algn="ctr">
              <a:lnSpc>
                <a:spcPct val="125000"/>
              </a:lnSpc>
            </a:pPr>
            <a:r>
              <a:rPr lang="en-US" sz="4400" b="0" dirty="0" smtClean="0">
                <a:solidFill>
                  <a:schemeClr val="bg1"/>
                </a:solidFill>
              </a:rPr>
              <a:t>CPS Lesson Questions </a:t>
            </a:r>
            <a:r>
              <a:rPr lang="en-US" dirty="0" smtClean="0"/>
              <a:t>X-X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33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1433513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433513"/>
            <a:ext cx="9144000" cy="5424487"/>
          </a:xfrm>
          <a:prstGeom prst="rect">
            <a:avLst/>
          </a:prstGeom>
          <a:blipFill>
            <a:blip r:embed="rId1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15240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0134"/>
            <a:ext cx="990600" cy="10132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txBody>
          <a:bodyPr vert="horz" lIns="457200" tIns="274320" rIns="457200" bIns="2743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7873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6" r:id="rId4"/>
    <p:sldLayoutId id="2147483658" r:id="rId5"/>
    <p:sldLayoutId id="2147483659" r:id="rId6"/>
    <p:sldLayoutId id="2147483660" r:id="rId7"/>
    <p:sldLayoutId id="2147483664" r:id="rId8"/>
    <p:sldLayoutId id="2147483661" r:id="rId9"/>
    <p:sldLayoutId id="2147483662" r:id="rId10"/>
    <p:sldLayoutId id="2147483663" r:id="rId11"/>
    <p:sldLayoutId id="2147483665" r:id="rId12"/>
    <p:sldLayoutId id="2147483666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600"/>
        </a:spcAft>
        <a:buFont typeface="Wingdings" panose="05000000000000000000" pitchFamily="2" charset="2"/>
        <a:buChar char="§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600"/>
        </a:spcAft>
        <a:buFont typeface="Wingdings" panose="05000000000000000000" pitchFamily="2" charset="2"/>
        <a:buChar char="§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1433513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33513"/>
            <a:ext cx="9144000" cy="5424487"/>
          </a:xfrm>
          <a:prstGeom prst="rect">
            <a:avLst/>
          </a:prstGeom>
          <a:blipFill>
            <a:blip r:embed="rId1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15240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0134"/>
            <a:ext cx="990600" cy="10132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txBody>
          <a:bodyPr vert="horz" lIns="457200" tIns="274320" rIns="457200" bIns="2743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7741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600"/>
        </a:spcAft>
        <a:buFont typeface="Wingdings" panose="05000000000000000000" pitchFamily="2" charset="2"/>
        <a:buChar char="§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600"/>
        </a:spcAft>
        <a:buFont typeface="Wingdings" panose="05000000000000000000" pitchFamily="2" charset="2"/>
        <a:buChar char="§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1433513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33513"/>
            <a:ext cx="9144000" cy="5424487"/>
          </a:xfrm>
          <a:prstGeom prst="rect">
            <a:avLst/>
          </a:prstGeom>
          <a:blipFill>
            <a:blip r:embed="rId1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15240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0134"/>
            <a:ext cx="990600" cy="10132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txBody>
          <a:bodyPr vert="horz" lIns="457200" tIns="274320" rIns="457200" bIns="2743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4226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600"/>
        </a:spcAft>
        <a:buFont typeface="Wingdings" panose="05000000000000000000" pitchFamily="2" charset="2"/>
        <a:buChar char="§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600"/>
        </a:spcAft>
        <a:buFont typeface="Wingdings" panose="05000000000000000000" pitchFamily="2" charset="2"/>
        <a:buChar char="§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1433513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33513"/>
            <a:ext cx="9144000" cy="5424487"/>
          </a:xfrm>
          <a:prstGeom prst="rect">
            <a:avLst/>
          </a:prstGeom>
          <a:blipFill>
            <a:blip r:embed="rId1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15240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0134"/>
            <a:ext cx="990600" cy="10132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txBody>
          <a:bodyPr vert="horz" lIns="457200" tIns="274320" rIns="457200" bIns="2743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897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600"/>
        </a:spcAft>
        <a:buFont typeface="Wingdings" panose="05000000000000000000" pitchFamily="2" charset="2"/>
        <a:buChar char="§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600"/>
        </a:spcAft>
        <a:buFont typeface="Wingdings" panose="05000000000000000000" pitchFamily="2" charset="2"/>
        <a:buChar char="§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1433513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33513"/>
            <a:ext cx="9144000" cy="5424487"/>
          </a:xfrm>
          <a:prstGeom prst="rect">
            <a:avLst/>
          </a:prstGeom>
          <a:blipFill>
            <a:blip r:embed="rId1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15240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0134"/>
            <a:ext cx="990600" cy="10132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txBody>
          <a:bodyPr vert="horz" lIns="457200" tIns="274320" rIns="457200" bIns="2743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627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600"/>
        </a:spcAft>
        <a:buFont typeface="Wingdings" panose="05000000000000000000" pitchFamily="2" charset="2"/>
        <a:buChar char="§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600"/>
        </a:spcAft>
        <a:buFont typeface="Wingdings" panose="05000000000000000000" pitchFamily="2" charset="2"/>
        <a:buChar char="§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352800"/>
            <a:ext cx="8839200" cy="762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Unit II – Leadership Skills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52" y="403860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Chapter 2  - Leadership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5999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Section 2 – Effective Leadership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4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in text"/>
          <p:cNvSpPr txBox="1"/>
          <p:nvPr/>
        </p:nvSpPr>
        <p:spPr>
          <a:xfrm>
            <a:off x="704332" y="2345112"/>
            <a:ext cx="79982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white"/>
                </a:solidFill>
              </a:rPr>
              <a:t>A leader must set an example for the team of total dedication to the United States, the Navy and the team.  </a:t>
            </a:r>
          </a:p>
        </p:txBody>
      </p:sp>
      <p:sp>
        <p:nvSpPr>
          <p:cNvPr id="6" name="text2"/>
          <p:cNvSpPr txBox="1"/>
          <p:nvPr/>
        </p:nvSpPr>
        <p:spPr>
          <a:xfrm>
            <a:off x="4020346" y="3552505"/>
            <a:ext cx="45521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white"/>
                </a:solidFill>
              </a:rPr>
              <a:t>Commitment applies in situations where a person makes a conscious decision to stay the course in supporting  a team- mate, a cause, a task or a mission.</a:t>
            </a:r>
          </a:p>
        </p:txBody>
      </p:sp>
      <p:pic>
        <p:nvPicPr>
          <p:cNvPr id="4098" name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96" y="3937439"/>
            <a:ext cx="2827752" cy="188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466850" y="426541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Leadership Traits - Commitment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1134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re value text"/>
          <p:cNvSpPr/>
          <p:nvPr/>
        </p:nvSpPr>
        <p:spPr>
          <a:xfrm>
            <a:off x="4428600" y="4367024"/>
            <a:ext cx="34161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>
                <a:solidFill>
                  <a:prstClr val="white"/>
                </a:solidFill>
              </a:rPr>
              <a:t>Commitment is also a </a:t>
            </a:r>
            <a:endParaRPr lang="en-US" sz="2800" dirty="0" smtClean="0">
              <a:solidFill>
                <a:prstClr val="white"/>
              </a:solidFill>
            </a:endParaRPr>
          </a:p>
          <a:p>
            <a:pPr lvl="0" algn="ctr"/>
            <a:r>
              <a:rPr lang="en-US" sz="2800" dirty="0" smtClean="0">
                <a:solidFill>
                  <a:prstClr val="white"/>
                </a:solidFill>
              </a:rPr>
              <a:t>Navy </a:t>
            </a:r>
            <a:r>
              <a:rPr lang="en-US" sz="2800" dirty="0">
                <a:solidFill>
                  <a:prstClr val="white"/>
                </a:solidFill>
              </a:rPr>
              <a:t>Core Value.</a:t>
            </a:r>
          </a:p>
        </p:txBody>
      </p:sp>
      <p:sp>
        <p:nvSpPr>
          <p:cNvPr id="8" name="main text"/>
          <p:cNvSpPr txBox="1"/>
          <p:nvPr/>
        </p:nvSpPr>
        <p:spPr>
          <a:xfrm>
            <a:off x="704332" y="2345112"/>
            <a:ext cx="79982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white"/>
                </a:solidFill>
              </a:rPr>
              <a:t>A leader must set an example for the team of total dedication to the United States, the Navy and the team.  </a:t>
            </a:r>
          </a:p>
        </p:txBody>
      </p:sp>
      <p:pic>
        <p:nvPicPr>
          <p:cNvPr id="4098" name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96" y="3937439"/>
            <a:ext cx="2827752" cy="188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466850" y="426541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Leadership Traits - Commitment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756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in text"/>
          <p:cNvSpPr txBox="1"/>
          <p:nvPr/>
        </p:nvSpPr>
        <p:spPr>
          <a:xfrm>
            <a:off x="704332" y="2249862"/>
            <a:ext cx="79982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white"/>
                </a:solidFill>
              </a:rPr>
              <a:t>Enthusiasm and drive to take initiative make up energy.   It is both mental and physical conditioning to get the job done.</a:t>
            </a:r>
          </a:p>
          <a:p>
            <a:pPr lvl="0"/>
            <a:endParaRPr lang="en-US" sz="2800" dirty="0" smtClean="0">
              <a:solidFill>
                <a:prstClr val="white"/>
              </a:solidFill>
            </a:endParaRPr>
          </a:p>
          <a:p>
            <a:pPr lvl="0"/>
            <a:r>
              <a:rPr lang="en-US" sz="2800" dirty="0" smtClean="0">
                <a:solidFill>
                  <a:prstClr val="white"/>
                </a:solidFill>
              </a:rPr>
              <a:t>The ad slogan “Just Do It” sums up applying your energy to the goals of your team and mission.</a:t>
            </a:r>
          </a:p>
          <a:p>
            <a:pPr lvl="0"/>
            <a:endParaRPr lang="en-US" sz="2800" dirty="0" smtClean="0">
              <a:solidFill>
                <a:prstClr val="white"/>
              </a:solidFill>
            </a:endParaRPr>
          </a:p>
          <a:p>
            <a:pPr lvl="0"/>
            <a:r>
              <a:rPr lang="en-US" sz="2800" dirty="0" smtClean="0">
                <a:solidFill>
                  <a:prstClr val="white"/>
                </a:solidFill>
              </a:rPr>
              <a:t>It’s important to apply your energy to persevere even when conditions aren’t  optimal or convenient.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466850" y="426541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Leadership Traits - Energy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6201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in text"/>
          <p:cNvSpPr txBox="1"/>
          <p:nvPr/>
        </p:nvSpPr>
        <p:spPr>
          <a:xfrm>
            <a:off x="704332" y="2268912"/>
            <a:ext cx="79982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white"/>
                </a:solidFill>
              </a:rPr>
              <a:t>A decisive leader has the self-confidence to act on a timely basis, then communicate those decisions to the team.</a:t>
            </a:r>
          </a:p>
          <a:p>
            <a:pPr lvl="0"/>
            <a:endParaRPr lang="en-US" sz="2800" dirty="0">
              <a:solidFill>
                <a:prstClr val="white"/>
              </a:solidFill>
            </a:endParaRPr>
          </a:p>
          <a:p>
            <a:pPr lvl="0"/>
            <a:r>
              <a:rPr lang="en-US" sz="2800" dirty="0" smtClean="0">
                <a:solidFill>
                  <a:prstClr val="white"/>
                </a:solidFill>
              </a:rPr>
              <a:t>He/she must also accept responsibility for the outcome of the path he/she has chosen for the team.</a:t>
            </a:r>
          </a:p>
          <a:p>
            <a:pPr lvl="0"/>
            <a:endParaRPr lang="en-US" sz="2800" dirty="0">
              <a:solidFill>
                <a:prstClr val="white"/>
              </a:solidFill>
            </a:endParaRPr>
          </a:p>
          <a:p>
            <a:pPr lvl="0"/>
            <a:r>
              <a:rPr lang="en-US" sz="2800" dirty="0" smtClean="0">
                <a:solidFill>
                  <a:prstClr val="white"/>
                </a:solidFill>
              </a:rPr>
              <a:t>It’s important to make a decision and stand behind it, no matter what.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466850" y="426541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Leadership Traits - Decisiveness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7289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urage"/>
          <p:cNvSpPr/>
          <p:nvPr/>
        </p:nvSpPr>
        <p:spPr>
          <a:xfrm>
            <a:off x="2749819" y="4047719"/>
            <a:ext cx="1344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courage</a:t>
            </a:r>
          </a:p>
        </p:txBody>
      </p:sp>
      <p:sp>
        <p:nvSpPr>
          <p:cNvPr id="8" name="main text"/>
          <p:cNvSpPr txBox="1"/>
          <p:nvPr/>
        </p:nvSpPr>
        <p:spPr>
          <a:xfrm>
            <a:off x="704332" y="2345112"/>
            <a:ext cx="79982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white"/>
                </a:solidFill>
              </a:rPr>
              <a:t>A selfless leader sacrifices personal needs and wants, for the greater good of the team or cause.  </a:t>
            </a:r>
          </a:p>
          <a:p>
            <a:pPr lvl="0"/>
            <a:endParaRPr lang="en-US" sz="2800" dirty="0">
              <a:solidFill>
                <a:prstClr val="white"/>
              </a:solidFill>
            </a:endParaRPr>
          </a:p>
          <a:p>
            <a:pPr lvl="0"/>
            <a:r>
              <a:rPr lang="en-US" sz="2800" dirty="0" smtClean="0">
                <a:solidFill>
                  <a:prstClr val="white"/>
                </a:solidFill>
              </a:rPr>
              <a:t>Sometimes it’s necessary to make difficult decisions, requiring the ________ to face and overcome difficulties and physical dangers.</a:t>
            </a:r>
          </a:p>
          <a:p>
            <a:pPr lvl="0"/>
            <a:endParaRPr lang="en-US" sz="2800" dirty="0">
              <a:solidFill>
                <a:prstClr val="white"/>
              </a:solidFill>
            </a:endParaRPr>
          </a:p>
          <a:p>
            <a:pPr lvl="0"/>
            <a:r>
              <a:rPr lang="en-US" sz="2800" dirty="0">
                <a:solidFill>
                  <a:prstClr val="white"/>
                </a:solidFill>
              </a:rPr>
              <a:t>This is a trait that’s </a:t>
            </a:r>
            <a:r>
              <a:rPr lang="en-US" sz="2800" dirty="0">
                <a:solidFill>
                  <a:srgbClr val="FFC000"/>
                </a:solidFill>
              </a:rPr>
              <a:t>essential</a:t>
            </a:r>
            <a:r>
              <a:rPr lang="en-US" sz="2800" dirty="0">
                <a:solidFill>
                  <a:prstClr val="white"/>
                </a:solidFill>
              </a:rPr>
              <a:t> to military service.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466850" y="426541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Leadership Traits - Selflessness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2055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10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" descr="C:\Users\Pam\AppData\Local\Microsoft\Windows\Temporary Internet Files\Content.IE5\TWZUV3M7\MP90034150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408" y="3856098"/>
            <a:ext cx="2790202" cy="199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xplore text"/>
          <p:cNvSpPr txBox="1"/>
          <p:nvPr/>
        </p:nvSpPr>
        <p:spPr>
          <a:xfrm>
            <a:off x="5152588" y="2650962"/>
            <a:ext cx="3209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 smtClean="0">
                <a:solidFill>
                  <a:schemeClr val="bg1"/>
                </a:solidFill>
              </a:rPr>
              <a:t>Now let’s explore each quality…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main text"/>
          <p:cNvSpPr txBox="1"/>
          <p:nvPr/>
        </p:nvSpPr>
        <p:spPr>
          <a:xfrm>
            <a:off x="704332" y="2326062"/>
            <a:ext cx="4655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 smtClean="0">
                <a:solidFill>
                  <a:prstClr val="white"/>
                </a:solidFill>
              </a:rPr>
              <a:t>Courage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>
                <a:solidFill>
                  <a:prstClr val="white"/>
                </a:solidFill>
              </a:rPr>
              <a:t>Responsibility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>
                <a:solidFill>
                  <a:prstClr val="white"/>
                </a:solidFill>
              </a:rPr>
              <a:t>Ability to Set an Example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>
                <a:solidFill>
                  <a:prstClr val="white"/>
                </a:solidFill>
              </a:rPr>
              <a:t>Self-Discipline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>
                <a:solidFill>
                  <a:prstClr val="white"/>
                </a:solidFill>
              </a:rPr>
              <a:t>Self-Confidence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>
                <a:solidFill>
                  <a:prstClr val="white"/>
                </a:solidFill>
              </a:rPr>
              <a:t>Sense of Humor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>
                <a:solidFill>
                  <a:prstClr val="white"/>
                </a:solidFill>
              </a:rPr>
              <a:t>Tact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>
                <a:solidFill>
                  <a:prstClr val="white"/>
                </a:solidFill>
              </a:rPr>
              <a:t>Common Sense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466850" y="426541"/>
            <a:ext cx="7315200" cy="609600"/>
          </a:xfrm>
        </p:spPr>
        <p:txBody>
          <a:bodyPr>
            <a:normAutofit fontScale="85000" lnSpcReduction="10000"/>
          </a:bodyPr>
          <a:lstStyle/>
          <a:p>
            <a:r>
              <a:rPr lang="en-US" sz="4000" dirty="0" smtClean="0"/>
              <a:t>Personal Qualities of an Effective Leader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8388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1337" y="2215049"/>
            <a:ext cx="76147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While courage against physical harm comes to mind first,  situations requiring moral courage are more common.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You must call on your strength of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character to exercise both kinds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of courage.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Courage is also a Navy Core Value.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Pam\AppData\Local\Microsoft\Windows\Temporary Internet Files\Content.IE5\DPU8N45D\MP90044831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552" y="4063897"/>
            <a:ext cx="2475186" cy="165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466850" y="426541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Leadership Traits - Courage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9425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1337" y="2617075"/>
            <a:ext cx="76147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Taking responsibility and a willingness to be accountable is crucial for leadership.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As a leader, you should be willing to answer to your superiors as well as your followers.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466850" y="426541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Leadership Traits - Responsibility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163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2-018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27586" y="1916912"/>
            <a:ext cx="6096000" cy="4572000"/>
          </a:xfrm>
          <a:prstGeom prst="rect">
            <a:avLst/>
          </a:prstGeom>
        </p:spPr>
      </p:pic>
      <p:sp>
        <p:nvSpPr>
          <p:cNvPr id="2" name="Page title"/>
          <p:cNvSpPr txBox="1"/>
          <p:nvPr/>
        </p:nvSpPr>
        <p:spPr>
          <a:xfrm>
            <a:off x="128754" y="3631263"/>
            <a:ext cx="291399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Video about Responsibility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466850" y="426541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Leadership Traits - </a:t>
            </a:r>
            <a:r>
              <a:rPr lang="en-US" sz="4000" dirty="0" smtClean="0"/>
              <a:t>Responsibility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402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tIns="0">
            <a:normAutofit/>
          </a:bodyPr>
          <a:lstStyle/>
          <a:p>
            <a:r>
              <a:rPr lang="en-US" sz="3600" dirty="0" smtClean="0"/>
              <a:t>Understand the principles of leadership and how you can become a successful leader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4015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1210" y="2262351"/>
            <a:ext cx="820296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By his/her example, a leader sets a standard in the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unit, regarding: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erformance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Conduct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Appearance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The unit will notice the leader’s degree of self-control, and lack of it can impact team members in a negative way.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466850" y="426541"/>
            <a:ext cx="7315200" cy="609600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 smtClean="0"/>
              <a:t>Leadership Traits – Ability to Set an Example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4377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1210" y="2319501"/>
            <a:ext cx="788275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Young people who develop self-discipline will find that it serves them well in achieving goals in their life.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The self-disciplined person tends to be dependable and responsible on their own.</a:t>
            </a:r>
          </a:p>
          <a:p>
            <a:pPr algn="ctr"/>
            <a:endParaRPr lang="en-US" sz="2800" i="1" dirty="0">
              <a:solidFill>
                <a:schemeClr val="bg1"/>
              </a:solidFill>
            </a:endParaRPr>
          </a:p>
          <a:p>
            <a:pPr algn="ctr"/>
            <a:r>
              <a:rPr lang="en-US" sz="2800" i="1" dirty="0" smtClean="0">
                <a:solidFill>
                  <a:srgbClr val="FFC000"/>
                </a:solidFill>
              </a:rPr>
              <a:t>Those who don’t develop it on their own often need others to provide discipline for them.</a:t>
            </a:r>
            <a:endParaRPr lang="en-US" sz="2800" i="1" dirty="0">
              <a:solidFill>
                <a:srgbClr val="FFC000"/>
              </a:solidFill>
            </a:endParaRP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466850" y="426541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Leadership Traits – Self-Discipline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3471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1210" y="2395701"/>
            <a:ext cx="78827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Confidence comes with experience, and practicing leadership skills builds both.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As you learn to know yourself and your abilities, you become more confident and decisive.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The NJROTC program provides much opportunity to develop self-confidence.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466850" y="426541"/>
            <a:ext cx="7315200" cy="609600"/>
          </a:xfrm>
        </p:spPr>
        <p:txBody>
          <a:bodyPr>
            <a:normAutofit fontScale="92500"/>
          </a:bodyPr>
          <a:lstStyle/>
          <a:p>
            <a:r>
              <a:rPr lang="en-US" sz="4000" dirty="0" smtClean="0"/>
              <a:t>Leadership Traits – Self-Confidence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8060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25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4060" y="2338551"/>
            <a:ext cx="7882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Without a sense of humor, a leader may struggle to ease tension or restore a group’s morale.</a:t>
            </a:r>
          </a:p>
        </p:txBody>
      </p:sp>
      <p:pic>
        <p:nvPicPr>
          <p:cNvPr id="1029" name="Picture 5" descr="C:\Users\Pam\AppData\Local\Microsoft\Windows\Temporary Internet Files\Content.IE5\SVEBDHWF\MP90026269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858" y="3932365"/>
            <a:ext cx="2830869" cy="187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466850" y="426541"/>
            <a:ext cx="7315200" cy="609600"/>
          </a:xfrm>
        </p:spPr>
        <p:txBody>
          <a:bodyPr>
            <a:normAutofit fontScale="92500"/>
          </a:bodyPr>
          <a:lstStyle/>
          <a:p>
            <a:r>
              <a:rPr lang="en-US" sz="4000" dirty="0" smtClean="0"/>
              <a:t>Leadership Traits – Sense of Humor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628650" y="3905816"/>
            <a:ext cx="480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white"/>
                </a:solidFill>
              </a:rPr>
              <a:t>Sometimes “laughter is the best medicine,” allowing a </a:t>
            </a:r>
            <a:r>
              <a:rPr lang="en-US" sz="2800" dirty="0" smtClean="0">
                <a:solidFill>
                  <a:prstClr val="white"/>
                </a:solidFill>
              </a:rPr>
              <a:t>fresh perspective </a:t>
            </a:r>
            <a:r>
              <a:rPr lang="en-US" sz="2800" dirty="0">
                <a:solidFill>
                  <a:prstClr val="white"/>
                </a:solidFill>
              </a:rPr>
              <a:t>and a re-start </a:t>
            </a:r>
            <a:r>
              <a:rPr lang="en-US" sz="2800" dirty="0" smtClean="0">
                <a:solidFill>
                  <a:prstClr val="white"/>
                </a:solidFill>
              </a:rPr>
              <a:t> to a difficult </a:t>
            </a:r>
            <a:r>
              <a:rPr lang="en-US" sz="2800" dirty="0">
                <a:solidFill>
                  <a:prstClr val="white"/>
                </a:solidFill>
              </a:rPr>
              <a:t>situation.</a:t>
            </a:r>
          </a:p>
        </p:txBody>
      </p:sp>
    </p:spTree>
    <p:extLst>
      <p:ext uri="{BB962C8B-B14F-4D97-AF65-F5344CB8AC3E}">
        <p14:creationId xmlns:p14="http://schemas.microsoft.com/office/powerpoint/2010/main" val="362028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1210" y="2281401"/>
            <a:ext cx="820296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Tact is defined as the ability to deal with others in a respectful manner, and encourages courteous treatment in return.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In stressful situations, tact is especially important.  Being calm, courteous and firm generally brings cooperation in return.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A sarcastic “smart aleck” approach is generally not so positively received.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466850" y="426541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Leadership Traits - Tact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545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1211" y="2395701"/>
            <a:ext cx="79698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All the qualities listed before are important, but also critical is simple common sense.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The golden rule of treating others as you’d like to be treated, guides making the right choices in life in general.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Unsure about making a decision? Here are some questions to ask yourself to help decide…..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466850" y="426541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Leadership Traits – Common Sense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1888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highlight box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51" y="5369474"/>
            <a:ext cx="8156575" cy="88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highlight box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31" y="4492275"/>
            <a:ext cx="8156575" cy="83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highlight box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12" y="3226074"/>
            <a:ext cx="8156575" cy="126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highlight box 1"/>
          <p:cNvSpPr/>
          <p:nvPr/>
        </p:nvSpPr>
        <p:spPr>
          <a:xfrm>
            <a:off x="619578" y="2275906"/>
            <a:ext cx="8107950" cy="949456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"/>
          <p:cNvSpPr txBox="1"/>
          <p:nvPr/>
        </p:nvSpPr>
        <p:spPr>
          <a:xfrm>
            <a:off x="619578" y="2307436"/>
            <a:ext cx="81079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If I do what I’m thinking of doing, would I be willing to have my action enacted into law and required of everyone?</a:t>
            </a:r>
          </a:p>
          <a:p>
            <a:pPr marL="514350" indent="-514350">
              <a:buFont typeface="+mj-lt"/>
              <a:buAutoNum type="arabicPeriod"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If I were considering using someone else for my own personal gain, would I allow someone to use me in that way?</a:t>
            </a:r>
          </a:p>
          <a:p>
            <a:pPr marL="514350" indent="-514350">
              <a:buFont typeface="+mj-lt"/>
              <a:buAutoNum type="arabicPeriod"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Would I be willing to explain to a jury why I chose this action?</a:t>
            </a:r>
          </a:p>
          <a:p>
            <a:pPr marL="514350" indent="-514350">
              <a:buFont typeface="+mj-lt"/>
              <a:buAutoNum type="arabicPeriod"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Would I do this if I knew it would be on tonight’s television news?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466850" y="426541"/>
            <a:ext cx="7315200" cy="609600"/>
          </a:xfrm>
        </p:spPr>
        <p:txBody>
          <a:bodyPr>
            <a:normAutofit fontScale="92500"/>
          </a:bodyPr>
          <a:lstStyle/>
          <a:p>
            <a:r>
              <a:rPr lang="en-US" sz="4000" dirty="0" smtClean="0"/>
              <a:t>When Making Choices, Ask Yourself…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0016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highlight box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85" y="5189483"/>
            <a:ext cx="8156575" cy="102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highlight box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31" y="4129656"/>
            <a:ext cx="8156575" cy="96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highlight box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12" y="3054570"/>
            <a:ext cx="8156575" cy="94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highlight box 1"/>
          <p:cNvSpPr/>
          <p:nvPr/>
        </p:nvSpPr>
        <p:spPr>
          <a:xfrm>
            <a:off x="581478" y="2237807"/>
            <a:ext cx="8107950" cy="676843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"/>
          <p:cNvSpPr txBox="1"/>
          <p:nvPr/>
        </p:nvSpPr>
        <p:spPr>
          <a:xfrm>
            <a:off x="581478" y="2348166"/>
            <a:ext cx="79698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400" dirty="0" smtClean="0">
                <a:solidFill>
                  <a:schemeClr val="bg1"/>
                </a:solidFill>
              </a:rPr>
              <a:t>What would I think of this action if my worst enemy did it?</a:t>
            </a:r>
          </a:p>
          <a:p>
            <a:pPr marL="514350" indent="-514350">
              <a:buFont typeface="+mj-lt"/>
              <a:buAutoNum type="arabicPeriod" startAt="5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en-US" sz="2400" dirty="0" smtClean="0">
                <a:solidFill>
                  <a:schemeClr val="bg1"/>
                </a:solidFill>
              </a:rPr>
              <a:t>If my reason for acting this way is that everyone else does it, would I do it if no one else did it?</a:t>
            </a:r>
          </a:p>
          <a:p>
            <a:pPr marL="514350" indent="-514350">
              <a:buFont typeface="+mj-lt"/>
              <a:buAutoNum type="arabicPeriod" startAt="5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en-US" sz="2400" dirty="0" smtClean="0">
                <a:solidFill>
                  <a:schemeClr val="bg1"/>
                </a:solidFill>
              </a:rPr>
              <a:t>Would I do this if I knew I would have to explain my reasons to my family?</a:t>
            </a:r>
          </a:p>
          <a:p>
            <a:pPr marL="514350" indent="-514350">
              <a:buFont typeface="+mj-lt"/>
              <a:buAutoNum type="arabicPeriod" startAt="5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en-US" sz="2400" dirty="0" smtClean="0">
                <a:solidFill>
                  <a:schemeClr val="bg1"/>
                </a:solidFill>
              </a:rPr>
              <a:t>Would I be content with this action if my boss or a member of my family did the same thing?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466850" y="426541"/>
            <a:ext cx="7315200" cy="609600"/>
          </a:xfrm>
        </p:spPr>
        <p:txBody>
          <a:bodyPr>
            <a:normAutofit fontScale="92500"/>
          </a:bodyPr>
          <a:lstStyle/>
          <a:p>
            <a:r>
              <a:rPr lang="en-US" sz="4000" dirty="0" smtClean="0"/>
              <a:t>When Making Choices, Ask Yourself…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7232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highlight box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85" y="5368169"/>
            <a:ext cx="8156575" cy="102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highlight box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31" y="4308342"/>
            <a:ext cx="8156575" cy="96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highlight box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12" y="3224058"/>
            <a:ext cx="8156575" cy="94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highlight box 1"/>
          <p:cNvSpPr/>
          <p:nvPr/>
        </p:nvSpPr>
        <p:spPr>
          <a:xfrm>
            <a:off x="619578" y="2164237"/>
            <a:ext cx="8107950" cy="870628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"/>
          <p:cNvSpPr txBox="1"/>
          <p:nvPr/>
        </p:nvSpPr>
        <p:spPr>
          <a:xfrm>
            <a:off x="619578" y="2195766"/>
            <a:ext cx="79698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n-US" sz="2400" dirty="0" smtClean="0">
                <a:solidFill>
                  <a:schemeClr val="bg1"/>
                </a:solidFill>
              </a:rPr>
              <a:t>Would I be content to have each of my followers behave exactly as I intend to in this situation?</a:t>
            </a:r>
          </a:p>
          <a:p>
            <a:pPr marL="514350" indent="-514350">
              <a:buFont typeface="+mj-lt"/>
              <a:buAutoNum type="arabicPeriod" startAt="9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 startAt="9"/>
            </a:pPr>
            <a:r>
              <a:rPr lang="en-US" sz="2400" dirty="0" smtClean="0">
                <a:solidFill>
                  <a:schemeClr val="bg1"/>
                </a:solidFill>
              </a:rPr>
              <a:t>If my team could win the game by violating a rule, would I be upset if the losing team took the same action?</a:t>
            </a:r>
          </a:p>
          <a:p>
            <a:pPr marL="514350" indent="-514350">
              <a:buFont typeface="+mj-lt"/>
              <a:buAutoNum type="arabicPeriod" startAt="9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 startAt="9"/>
            </a:pPr>
            <a:r>
              <a:rPr lang="en-US" sz="2400" dirty="0" smtClean="0">
                <a:solidFill>
                  <a:schemeClr val="bg1"/>
                </a:solidFill>
              </a:rPr>
              <a:t>If what I do hurts no one very much, would I be willing to let everyone do the same thing?</a:t>
            </a:r>
          </a:p>
          <a:p>
            <a:pPr marL="514350" indent="-514350">
              <a:buFont typeface="+mj-lt"/>
              <a:buAutoNum type="arabicPeriod" startAt="9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 startAt="9"/>
            </a:pPr>
            <a:r>
              <a:rPr lang="en-US" sz="2400" dirty="0" smtClean="0">
                <a:solidFill>
                  <a:schemeClr val="bg1"/>
                </a:solidFill>
              </a:rPr>
              <a:t>If there is very little harm in what I want to do, what kind of person will I become if it gets to be a habit?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466850" y="426541"/>
            <a:ext cx="7315200" cy="609600"/>
          </a:xfrm>
        </p:spPr>
        <p:txBody>
          <a:bodyPr>
            <a:normAutofit fontScale="92500"/>
          </a:bodyPr>
          <a:lstStyle/>
          <a:p>
            <a:r>
              <a:rPr lang="en-US" sz="4000" dirty="0" smtClean="0"/>
              <a:t>When Making Choices, Ask Yourself…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4659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100" dirty="0" smtClean="0"/>
          </a:p>
          <a:p>
            <a:r>
              <a:rPr lang="en-US" dirty="0" smtClean="0"/>
              <a:t>List the six traits of an effective leader</a:t>
            </a:r>
          </a:p>
          <a:p>
            <a:r>
              <a:rPr lang="en-US" dirty="0" smtClean="0"/>
              <a:t>Describe the personal qualities of an effective leader</a:t>
            </a:r>
          </a:p>
          <a:p>
            <a:r>
              <a:rPr lang="en-US" dirty="0" smtClean="0"/>
              <a:t>Explain the leadership opportunities in NJROTC</a:t>
            </a:r>
          </a:p>
        </p:txBody>
      </p:sp>
    </p:spTree>
    <p:extLst>
      <p:ext uri="{BB962C8B-B14F-4D97-AF65-F5344CB8AC3E}">
        <p14:creationId xmlns:p14="http://schemas.microsoft.com/office/powerpoint/2010/main" val="157797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6981" y="2190072"/>
            <a:ext cx="79931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Through your NJROTC unit, you have many chances to grow your leadership skills.  You might lead on a variety of levels…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12921651"/>
              </p:ext>
            </p:extLst>
          </p:nvPr>
        </p:nvGraphicFramePr>
        <p:xfrm>
          <a:off x="3089044" y="3199083"/>
          <a:ext cx="4758913" cy="309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84537" y="3766645"/>
            <a:ext cx="1765738" cy="1384995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Unit with up to 150 members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466850" y="426541"/>
            <a:ext cx="7315200" cy="609600"/>
          </a:xfrm>
        </p:spPr>
        <p:txBody>
          <a:bodyPr>
            <a:normAutofit fontScale="92500"/>
          </a:bodyPr>
          <a:lstStyle/>
          <a:p>
            <a:r>
              <a:rPr lang="en-US" sz="4000" dirty="0" smtClean="0"/>
              <a:t>Leadership Opportunities in NJROTC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1488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6981" y="2190072"/>
            <a:ext cx="7993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Larger units are organized differently….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46803591"/>
              </p:ext>
            </p:extLst>
          </p:nvPr>
        </p:nvGraphicFramePr>
        <p:xfrm>
          <a:off x="2534964" y="2713292"/>
          <a:ext cx="6085134" cy="3497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9226" y="2852244"/>
            <a:ext cx="1765738" cy="1384995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Unit with 150 -300 members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466850" y="426541"/>
            <a:ext cx="7315200" cy="609600"/>
          </a:xfrm>
        </p:spPr>
        <p:txBody>
          <a:bodyPr>
            <a:normAutofit fontScale="92500"/>
          </a:bodyPr>
          <a:lstStyle/>
          <a:p>
            <a:r>
              <a:rPr lang="en-US" sz="4000" dirty="0" smtClean="0"/>
              <a:t>Leadership Opportunities in NJROTC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8001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6981" y="2190072"/>
            <a:ext cx="7993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largest units have an additional layer…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55309564"/>
              </p:ext>
            </p:extLst>
          </p:nvPr>
        </p:nvGraphicFramePr>
        <p:xfrm>
          <a:off x="2534964" y="2713292"/>
          <a:ext cx="6085134" cy="3497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8075" y="2870952"/>
            <a:ext cx="2173013" cy="1384995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Unit with more than 300 members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466850" y="426541"/>
            <a:ext cx="7315200" cy="609600"/>
          </a:xfrm>
        </p:spPr>
        <p:txBody>
          <a:bodyPr>
            <a:normAutofit fontScale="92500"/>
          </a:bodyPr>
          <a:lstStyle/>
          <a:p>
            <a:r>
              <a:rPr lang="en-US" sz="4000" dirty="0" smtClean="0"/>
              <a:t>Leadership Opportunities in NJROTC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9804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7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04800" y="1828800"/>
            <a:ext cx="2743200" cy="4495800"/>
          </a:xfrm>
        </p:spPr>
        <p:txBody>
          <a:bodyPr lIns="274320" tIns="0">
            <a:normAutofit/>
          </a:bodyPr>
          <a:lstStyle/>
          <a:p>
            <a:r>
              <a:rPr lang="en-US" sz="2800" dirty="0" smtClean="0"/>
              <a:t>List 2-3 traits of an effective leader.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309" y="223555"/>
            <a:ext cx="1062281" cy="101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3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15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04800" y="1828800"/>
            <a:ext cx="2590800" cy="4495800"/>
          </a:xfrm>
        </p:spPr>
        <p:txBody>
          <a:bodyPr tIns="0">
            <a:normAutofit/>
          </a:bodyPr>
          <a:lstStyle/>
          <a:p>
            <a:r>
              <a:rPr lang="en-US" sz="2800" dirty="0" smtClean="0"/>
              <a:t>Finish this sentence: </a:t>
            </a:r>
          </a:p>
          <a:p>
            <a:r>
              <a:rPr lang="en-US" sz="2800" dirty="0" smtClean="0"/>
              <a:t>Effective leaders ___________</a:t>
            </a:r>
          </a:p>
          <a:p>
            <a:r>
              <a:rPr lang="en-US" sz="2800" dirty="0" smtClean="0"/>
              <a:t>___________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309" y="223555"/>
            <a:ext cx="1062281" cy="101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1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2971800"/>
            <a:ext cx="4495800" cy="2362200"/>
          </a:xfrm>
        </p:spPr>
        <p:txBody>
          <a:bodyPr/>
          <a:lstStyle/>
          <a:p>
            <a:r>
              <a:rPr lang="en-US" dirty="0" smtClean="0"/>
              <a:t>CPS Lesson Questions 1 - 2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27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caption"/>
          <p:cNvSpPr txBox="1">
            <a:spLocks noChangeArrowheads="1"/>
          </p:cNvSpPr>
          <p:nvPr/>
        </p:nvSpPr>
        <p:spPr bwMode="auto">
          <a:xfrm>
            <a:off x="5835750" y="5504781"/>
            <a:ext cx="2572522" cy="8309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chemeClr val="bg1"/>
                </a:solidFill>
                <a:latin typeface="+mn-lt"/>
              </a:rPr>
              <a:t>MCPON</a:t>
            </a:r>
          </a:p>
          <a:p>
            <a:pPr algn="ctr" eaLnBrk="1" hangingPunct="1"/>
            <a:r>
              <a:rPr lang="en-US" altLang="en-US" sz="2400" b="1" dirty="0">
                <a:solidFill>
                  <a:schemeClr val="bg1"/>
                </a:solidFill>
                <a:latin typeface="+mn-lt"/>
              </a:rPr>
              <a:t>Joe R. </a:t>
            </a:r>
            <a:r>
              <a:rPr lang="en-US" altLang="en-US" sz="2400" b="1" dirty="0" err="1">
                <a:solidFill>
                  <a:schemeClr val="bg1"/>
                </a:solidFill>
                <a:latin typeface="+mn-lt"/>
              </a:rPr>
              <a:t>Campa</a:t>
            </a:r>
            <a:r>
              <a:rPr lang="en-US" altLang="en-US" sz="2400" b="1" dirty="0">
                <a:solidFill>
                  <a:schemeClr val="bg1"/>
                </a:solidFill>
                <a:latin typeface="+mn-lt"/>
              </a:rPr>
              <a:t> Jr.</a:t>
            </a:r>
          </a:p>
        </p:txBody>
      </p:sp>
      <p:pic>
        <p:nvPicPr>
          <p:cNvPr id="1026" name="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29" y="3300438"/>
            <a:ext cx="1849821" cy="261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2"/>
          <p:cNvSpPr txBox="1"/>
          <p:nvPr/>
        </p:nvSpPr>
        <p:spPr>
          <a:xfrm>
            <a:off x="704332" y="3863619"/>
            <a:ext cx="45273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solidFill>
                  <a:schemeClr val="bg1"/>
                </a:solidFill>
              </a:rPr>
              <a:t>Character shows in who you are and how you behave  -24/7, wherever you are, whether someone’s watching or not.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main text"/>
          <p:cNvSpPr txBox="1"/>
          <p:nvPr/>
        </p:nvSpPr>
        <p:spPr>
          <a:xfrm>
            <a:off x="704332" y="2282048"/>
            <a:ext cx="78300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white"/>
                </a:solidFill>
              </a:rPr>
              <a:t>Effective leaders are defined by traits which form their </a:t>
            </a:r>
            <a:r>
              <a:rPr lang="en-US" sz="2800" dirty="0" smtClean="0">
                <a:solidFill>
                  <a:srgbClr val="FFC000"/>
                </a:solidFill>
              </a:rPr>
              <a:t>character</a:t>
            </a:r>
            <a:r>
              <a:rPr lang="en-US" sz="2800" dirty="0" smtClean="0">
                <a:solidFill>
                  <a:prstClr val="white"/>
                </a:solidFill>
              </a:rPr>
              <a:t>…. which is the basis for decisions made and the way they treat others.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466850" y="426541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Six Traits of an Effective Leader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4916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" descr="C:\Users\Pam\AppData\Local\Microsoft\Windows\Temporary Internet Files\Content.IE5\TWZUV3M7\MP90034150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74" y="3939816"/>
            <a:ext cx="2790202" cy="199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ook deeper text"/>
          <p:cNvSpPr txBox="1"/>
          <p:nvPr/>
        </p:nvSpPr>
        <p:spPr>
          <a:xfrm>
            <a:off x="4669953" y="2685819"/>
            <a:ext cx="3464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 smtClean="0">
                <a:solidFill>
                  <a:schemeClr val="bg1"/>
                </a:solidFill>
              </a:rPr>
              <a:t>Let’s look a little deeper at each trait….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main text"/>
          <p:cNvSpPr txBox="1"/>
          <p:nvPr/>
        </p:nvSpPr>
        <p:spPr>
          <a:xfrm>
            <a:off x="704332" y="2427226"/>
            <a:ext cx="352747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 smtClean="0">
                <a:solidFill>
                  <a:prstClr val="white"/>
                </a:solidFill>
              </a:rPr>
              <a:t>Integrity</a:t>
            </a:r>
          </a:p>
          <a:p>
            <a:pPr marL="514350" lvl="0" indent="-514350">
              <a:buFont typeface="+mj-lt"/>
              <a:buAutoNum type="arabicPeriod"/>
            </a:pPr>
            <a:endParaRPr lang="en-US" sz="1000" dirty="0" smtClean="0">
              <a:solidFill>
                <a:prstClr val="white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>
                <a:solidFill>
                  <a:prstClr val="white"/>
                </a:solidFill>
              </a:rPr>
              <a:t>Loyalty</a:t>
            </a:r>
          </a:p>
          <a:p>
            <a:pPr marL="514350" lvl="0" indent="-514350">
              <a:buFont typeface="+mj-lt"/>
              <a:buAutoNum type="arabicPeriod"/>
            </a:pPr>
            <a:endParaRPr lang="en-US" sz="1000" dirty="0" smtClean="0">
              <a:solidFill>
                <a:prstClr val="white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>
                <a:solidFill>
                  <a:prstClr val="white"/>
                </a:solidFill>
              </a:rPr>
              <a:t>Commitment</a:t>
            </a:r>
          </a:p>
          <a:p>
            <a:pPr marL="514350" lvl="0" indent="-514350">
              <a:buFont typeface="+mj-lt"/>
              <a:buAutoNum type="arabicPeriod"/>
            </a:pPr>
            <a:endParaRPr lang="en-US" sz="1000" dirty="0" smtClean="0">
              <a:solidFill>
                <a:prstClr val="white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>
                <a:solidFill>
                  <a:prstClr val="white"/>
                </a:solidFill>
              </a:rPr>
              <a:t>Energy</a:t>
            </a:r>
          </a:p>
          <a:p>
            <a:pPr marL="514350" lvl="0" indent="-514350">
              <a:buFont typeface="+mj-lt"/>
              <a:buAutoNum type="arabicPeriod"/>
            </a:pPr>
            <a:endParaRPr lang="en-US" sz="1000" dirty="0" smtClean="0">
              <a:solidFill>
                <a:prstClr val="white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>
                <a:solidFill>
                  <a:prstClr val="white"/>
                </a:solidFill>
              </a:rPr>
              <a:t>Decisiveness</a:t>
            </a:r>
          </a:p>
          <a:p>
            <a:pPr marL="514350" lvl="0" indent="-514350">
              <a:buFont typeface="+mj-lt"/>
              <a:buAutoNum type="arabicPeriod"/>
            </a:pPr>
            <a:endParaRPr lang="en-US" sz="1000" dirty="0" smtClean="0">
              <a:solidFill>
                <a:prstClr val="white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>
                <a:solidFill>
                  <a:prstClr val="white"/>
                </a:solidFill>
              </a:rPr>
              <a:t>Selflessness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466850" y="426541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Six Traits of an Effective Leader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1614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ook deeper text"/>
          <p:cNvSpPr txBox="1"/>
          <p:nvPr/>
        </p:nvSpPr>
        <p:spPr>
          <a:xfrm>
            <a:off x="361950" y="5675245"/>
            <a:ext cx="8591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solidFill>
                  <a:srgbClr val="FFC000"/>
                </a:solidFill>
              </a:rPr>
              <a:t>People with integrity “do the right thing” no matter what.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8" name="main text"/>
          <p:cNvSpPr txBox="1"/>
          <p:nvPr/>
        </p:nvSpPr>
        <p:spPr>
          <a:xfrm>
            <a:off x="704332" y="2351026"/>
            <a:ext cx="579370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white"/>
                </a:solidFill>
              </a:rPr>
              <a:t>If you have integrity, you have a clearly established set of values, and you are committed to sticking to them.  You are honest and fair.</a:t>
            </a:r>
          </a:p>
          <a:p>
            <a:pPr lvl="0"/>
            <a:endParaRPr lang="en-US" dirty="0">
              <a:solidFill>
                <a:prstClr val="white"/>
              </a:solidFill>
            </a:endParaRPr>
          </a:p>
          <a:p>
            <a:pPr lvl="0"/>
            <a:r>
              <a:rPr lang="en-US" sz="2800" dirty="0" smtClean="0">
                <a:solidFill>
                  <a:prstClr val="white"/>
                </a:solidFill>
              </a:rPr>
              <a:t>Integrity involves being a “whole person” – in mind, body and spirit.</a:t>
            </a:r>
            <a:endParaRPr lang="en-US" sz="2800" dirty="0">
              <a:solidFill>
                <a:prstClr val="white"/>
              </a:solidFill>
            </a:endParaRPr>
          </a:p>
        </p:txBody>
      </p:sp>
      <p:pic>
        <p:nvPicPr>
          <p:cNvPr id="3074" name="medal" descr="C:\Users\Pam\AppData\Local\Microsoft\Windows\Temporary Internet Files\Content.IE5\SVEBDHWF\MP90042783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578" y="2707176"/>
            <a:ext cx="1841930" cy="230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466850" y="426541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Leadership Traits - Integrity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1335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in text"/>
          <p:cNvSpPr txBox="1"/>
          <p:nvPr/>
        </p:nvSpPr>
        <p:spPr>
          <a:xfrm>
            <a:off x="704332" y="2284678"/>
            <a:ext cx="79982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white"/>
                </a:solidFill>
              </a:rPr>
              <a:t>Loyalty is faithfulness or allegiance, and it applies to superiors, peers and subordinates.</a:t>
            </a:r>
          </a:p>
          <a:p>
            <a:pPr lvl="0"/>
            <a:endParaRPr lang="en-US" sz="2800" dirty="0">
              <a:solidFill>
                <a:prstClr val="white"/>
              </a:solidFill>
            </a:endParaRPr>
          </a:p>
          <a:p>
            <a:pPr lvl="0"/>
            <a:r>
              <a:rPr lang="en-US" sz="2800" dirty="0" smtClean="0">
                <a:solidFill>
                  <a:prstClr val="white"/>
                </a:solidFill>
              </a:rPr>
              <a:t>Leaders who are loyal to their team members will find that their team members will in turn show the same loyalty to them.  </a:t>
            </a:r>
          </a:p>
          <a:p>
            <a:pPr lvl="0"/>
            <a:endParaRPr lang="en-US" sz="2800" dirty="0">
              <a:solidFill>
                <a:prstClr val="white"/>
              </a:solidFill>
            </a:endParaRPr>
          </a:p>
          <a:p>
            <a:pPr lvl="0"/>
            <a:r>
              <a:rPr lang="en-US" sz="2800" dirty="0" smtClean="0">
                <a:solidFill>
                  <a:prstClr val="white"/>
                </a:solidFill>
              </a:rPr>
              <a:t>Loyalty goes a long way toward building a strong team.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466850" y="426541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Leadership Traits - Loyalty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4244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JROTC Slide Template- FINAL PAM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JROTC Slide Template- 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NJROTC Slide Template- 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NJROTC Slide Template- FINAL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C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NJROTC Slide Template- FINAL PAMx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C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NJROTC Slide Template- FINAL PAMx</Template>
  <TotalTime>14948</TotalTime>
  <Words>1368</Words>
  <Application>Microsoft Office PowerPoint</Application>
  <PresentationFormat>On-screen Show (4:3)</PresentationFormat>
  <Paragraphs>222</Paragraphs>
  <Slides>35</Slides>
  <Notes>25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NJROTC Slide Template- FINAL PAMx</vt:lpstr>
      <vt:lpstr>NJROTC Slide Template- FINAL</vt:lpstr>
      <vt:lpstr>2_NJROTC Slide Template- FINAL</vt:lpstr>
      <vt:lpstr>3_NJROTC Slide Template- FINAL</vt:lpstr>
      <vt:lpstr>1_NJROTC Slide Template- FINAL PAMx</vt:lpstr>
      <vt:lpstr>Unit II – Leadership Skills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Citizenship and American Government</dc:title>
  <dc:creator>Pam</dc:creator>
  <cp:lastModifiedBy>steve</cp:lastModifiedBy>
  <cp:revision>712</cp:revision>
  <dcterms:created xsi:type="dcterms:W3CDTF">2013-10-17T03:56:20Z</dcterms:created>
  <dcterms:modified xsi:type="dcterms:W3CDTF">2014-04-23T13:53:18Z</dcterms:modified>
</cp:coreProperties>
</file>